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411" r:id="rId2"/>
    <p:sldId id="607" r:id="rId3"/>
    <p:sldId id="608" r:id="rId4"/>
    <p:sldId id="612" r:id="rId5"/>
    <p:sldId id="609" r:id="rId6"/>
    <p:sldId id="614" r:id="rId7"/>
    <p:sldId id="610" r:id="rId8"/>
    <p:sldId id="615" r:id="rId9"/>
    <p:sldId id="623" r:id="rId10"/>
    <p:sldId id="611" r:id="rId11"/>
    <p:sldId id="617" r:id="rId12"/>
    <p:sldId id="624" r:id="rId13"/>
    <p:sldId id="613" r:id="rId14"/>
    <p:sldId id="622" r:id="rId15"/>
    <p:sldId id="60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2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CDFBB6-DE47-4E56-A229-8FFF36FF8BC3}" type="datetimeFigureOut">
              <a:rPr lang="en-US" smtClean="0"/>
              <a:t>8/30/2025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768930-90CB-481A-ABAC-CE2268F3149B}" type="slidenum">
              <a:rPr lang="en-US" smtClean="0"/>
              <a:t>‹#›</a:t>
            </a:fld>
            <a:endParaRPr lang="en-US"/>
          </a:p>
        </p:txBody>
      </p:sp>
    </p:spTree>
    <p:extLst>
      <p:ext uri="{BB962C8B-B14F-4D97-AF65-F5344CB8AC3E}">
        <p14:creationId xmlns:p14="http://schemas.microsoft.com/office/powerpoint/2010/main" val="3013712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xp.com/docs/en/user-guide/RDK358BMUUG.pdf"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xp.com/design/design-center/development-boards-and-designs/RD33775ADSTEVB"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nxp.com/document/guide/getting-started-with-the-rd33775adstevb-evaluation-board:GS-RD33775ADSTEVB"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xp.com/part/RD772BJBCANFDEVB"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nxp.com/docs/en/user-manual/UM11846.pdf"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xp.com/webapp/sps/download/preDownload.jsp?render=true%20&#8203;"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atin typeface="Arial"/>
                <a:cs typeface="Arial"/>
              </a:rPr>
              <a:t>Matlab Installing Tutorial – another section in the same PowerPoint</a:t>
            </a:r>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488690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79003B"/>
                </a:solidFill>
              </a:rPr>
              <a:t>RD-HVBMSCT800BUN</a:t>
            </a:r>
            <a:r>
              <a:rPr lang="en-CA" b="1">
                <a:solidFill>
                  <a:srgbClr val="79003B"/>
                </a:solidFill>
              </a:rPr>
              <a:t> HVBMS Reference Design Bundle</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185433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User Guide: </a:t>
            </a:r>
            <a:r>
              <a:rPr lang="en-US">
                <a:latin typeface="Arial"/>
                <a:ea typeface="Calibri"/>
                <a:cs typeface="Arial"/>
                <a:hlinkClick r:id="rId3"/>
              </a:rPr>
              <a:t>https://www.nxp.com/docs/en/user-guide/RDK358BMUUG.pdf</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957273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Board website: </a:t>
            </a:r>
            <a:r>
              <a:rPr lang="en-US">
                <a:latin typeface="Arial"/>
                <a:ea typeface="Calibri"/>
                <a:cs typeface="Arial"/>
                <a:hlinkClick r:id="rId3"/>
              </a:rPr>
              <a:t>https://www.nxp.com/design/design-center/development-boards-and-designs/RD33775ADSTEVB</a:t>
            </a:r>
            <a:endParaRPr lang="en-US">
              <a:latin typeface="Arial"/>
              <a:ea typeface="Calibri"/>
              <a:cs typeface="Arial"/>
            </a:endParaRPr>
          </a:p>
          <a:p>
            <a:br>
              <a:rPr lang="en-US">
                <a:latin typeface="Arial"/>
                <a:ea typeface="Calibri"/>
                <a:cs typeface="Arial"/>
              </a:rPr>
            </a:br>
            <a:r>
              <a:rPr lang="en-US">
                <a:latin typeface="Arial"/>
                <a:ea typeface="Calibri"/>
                <a:cs typeface="Arial"/>
              </a:rPr>
              <a:t>User Guide: </a:t>
            </a:r>
            <a:r>
              <a:rPr lang="en-US">
                <a:latin typeface="Arial"/>
                <a:ea typeface="Calibri"/>
                <a:cs typeface="Arial"/>
                <a:hlinkClick r:id="rId4"/>
              </a:rPr>
              <a:t>https://www.nxp.com/document/guide/getting-started-with-the-rd33775adstevb-evaluation-board:GS-RD33775ADSTEVB</a:t>
            </a:r>
          </a:p>
          <a:p>
            <a:endParaRPr lang="en-US">
              <a:latin typeface="Arial"/>
              <a:ea typeface="Calibri"/>
              <a:cs typeface="Arial"/>
            </a:endParaRPr>
          </a:p>
          <a:p>
            <a:r>
              <a:rPr lang="en-US">
                <a:latin typeface="Arial"/>
                <a:cs typeface="Arial"/>
              </a:rPr>
              <a:t>This board is part of the HWRD-HVBMSCC bundle using CAN-FD.</a:t>
            </a:r>
          </a:p>
          <a:p>
            <a:endParaRPr lang="en-US">
              <a:latin typeface="Arial"/>
              <a:ea typeface="Calibri"/>
              <a:cs typeface="Arial"/>
            </a:endParaRPr>
          </a:p>
          <a:p>
            <a:r>
              <a:rPr lang="en-US">
                <a:latin typeface="Arial"/>
                <a:cs typeface="Arial"/>
              </a:rPr>
              <a:t>cell voltage measurement, temperature measurement, bus bar monitoring and cell balancing</a:t>
            </a:r>
          </a:p>
          <a:p>
            <a:endParaRPr lang="en-US">
              <a:latin typeface="Arial"/>
              <a:ea typeface="Calibri"/>
              <a:cs typeface="Arial"/>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055230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Board Website: </a:t>
            </a:r>
            <a:r>
              <a:rPr lang="en-US">
                <a:latin typeface="Arial"/>
                <a:cs typeface="Arial"/>
                <a:hlinkClick r:id="rId3"/>
              </a:rPr>
              <a:t>https://www.nxp.com/part/RD772BJBCANFDEVB</a:t>
            </a:r>
            <a:br>
              <a:rPr lang="en-US">
                <a:latin typeface="Arial"/>
                <a:cs typeface="Arial"/>
              </a:rPr>
            </a:br>
            <a:br>
              <a:rPr lang="en-US">
                <a:latin typeface="Arial"/>
                <a:ea typeface="Calibri"/>
                <a:cs typeface="Arial"/>
              </a:rPr>
            </a:br>
            <a:r>
              <a:rPr lang="en-US">
                <a:latin typeface="Arial"/>
                <a:ea typeface="Calibri"/>
                <a:cs typeface="Arial"/>
              </a:rPr>
              <a:t>User Manual: </a:t>
            </a:r>
            <a:r>
              <a:rPr lang="en-US">
                <a:latin typeface="Arial"/>
                <a:ea typeface="Calibri"/>
                <a:cs typeface="Arial"/>
                <a:hlinkClick r:id="rId4"/>
              </a:rPr>
              <a:t>https://www.nxp.com/docs/en/user-manual/UM11846.pdf</a:t>
            </a:r>
            <a:endParaRPr lang="en-US">
              <a:latin typeface="Arial"/>
              <a:ea typeface="Calibri"/>
              <a:cs typeface="Arial"/>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254940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Download the Pack Emulator user manual: </a:t>
            </a:r>
            <a:r>
              <a:rPr lang="en-US">
                <a:latin typeface="Calibri"/>
                <a:ea typeface="Calibri"/>
                <a:cs typeface="Calibri"/>
                <a:hlinkClick r:id="rId3"/>
              </a:rPr>
              <a:t>https://www.nxp.com/webapp/sps/download/preDownload.jsp?render=true ​</a:t>
            </a:r>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8307781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Image" descr="McMaster University Brighter World themed background image featuring overlayed circles, radiences and an image of the McMaster Iconic Archway">
            <a:extLst>
              <a:ext uri="{FF2B5EF4-FFF2-40B4-BE49-F238E27FC236}">
                <a16:creationId xmlns:a16="http://schemas.microsoft.com/office/drawing/2014/main" id="{B6EC7246-D40E-A849-88BF-8FEAEB18D21B}"/>
              </a:ext>
              <a:ext uri="{C183D7F6-B498-43B3-948B-1728B52AA6E4}">
                <adec:decorative xmlns:adec="http://schemas.microsoft.com/office/drawing/2017/decorative" val="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252" y="13252"/>
            <a:ext cx="11580449" cy="6844749"/>
          </a:xfrm>
          <a:prstGeom prst="rect">
            <a:avLst/>
          </a:prstGeom>
        </p:spPr>
      </p:pic>
      <p:sp>
        <p:nvSpPr>
          <p:cNvPr id="2" name="Title Placeholder" descr="Master title"/>
          <p:cNvSpPr>
            <a:spLocks noGrp="1"/>
          </p:cNvSpPr>
          <p:nvPr>
            <p:ph type="ctrTitle" hasCustomPrompt="1"/>
          </p:nvPr>
        </p:nvSpPr>
        <p:spPr>
          <a:xfrm>
            <a:off x="2183625" y="489227"/>
            <a:ext cx="4341091" cy="2666171"/>
          </a:xfrm>
        </p:spPr>
        <p:txBody>
          <a:bodyPr anchor="b" anchorCtr="0">
            <a:normAutofit/>
          </a:bodyPr>
          <a:lstStyle>
            <a:lvl1pPr>
              <a:lnSpc>
                <a:spcPct val="100000"/>
              </a:lnSpc>
              <a:defRPr sz="4000">
                <a:solidFill>
                  <a:schemeClr val="tx1"/>
                </a:solidFill>
              </a:defRPr>
            </a:lvl1pPr>
          </a:lstStyle>
          <a:p>
            <a:r>
              <a:rPr lang="en-US"/>
              <a:t>Short Course Header Title</a:t>
            </a:r>
          </a:p>
        </p:txBody>
      </p:sp>
      <p:sp>
        <p:nvSpPr>
          <p:cNvPr id="3" name="Subtitle Placeholder" descr="Master subtitle"/>
          <p:cNvSpPr>
            <a:spLocks noGrp="1"/>
          </p:cNvSpPr>
          <p:nvPr>
            <p:ph type="subTitle" idx="1" hasCustomPrompt="1"/>
          </p:nvPr>
        </p:nvSpPr>
        <p:spPr>
          <a:xfrm>
            <a:off x="2183624" y="3100805"/>
            <a:ext cx="4073237" cy="911624"/>
          </a:xfrm>
        </p:spPr>
        <p:txBody>
          <a:bodyPr/>
          <a:lstStyle>
            <a:lvl1pPr marL="0" indent="0" algn="l">
              <a:buNone/>
              <a:defRPr>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Presentation Subtitle</a:t>
            </a:r>
          </a:p>
        </p:txBody>
      </p:sp>
      <p:sp>
        <p:nvSpPr>
          <p:cNvPr id="5" name="Rectangle 4">
            <a:extLst>
              <a:ext uri="{FF2B5EF4-FFF2-40B4-BE49-F238E27FC236}">
                <a16:creationId xmlns:a16="http://schemas.microsoft.com/office/drawing/2014/main" id="{C16F7A3D-B6AA-9746-AAA6-BC1862049942}"/>
              </a:ext>
            </a:extLst>
          </p:cNvPr>
          <p:cNvSpPr/>
          <p:nvPr userDrawn="1"/>
        </p:nvSpPr>
        <p:spPr>
          <a:xfrm>
            <a:off x="9058449" y="5902679"/>
            <a:ext cx="3081825" cy="5701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Meeting Information" descr="Meering or Audience Data">
            <a:extLst>
              <a:ext uri="{FF2B5EF4-FFF2-40B4-BE49-F238E27FC236}">
                <a16:creationId xmlns:a16="http://schemas.microsoft.com/office/drawing/2014/main" id="{E4830579-3FC9-4C47-AF4E-DC02A16FCB8B}"/>
              </a:ext>
            </a:extLst>
          </p:cNvPr>
          <p:cNvSpPr>
            <a:spLocks noGrp="1"/>
          </p:cNvSpPr>
          <p:nvPr>
            <p:ph type="body" sz="quarter" idx="10" hasCustomPrompt="1"/>
          </p:nvPr>
        </p:nvSpPr>
        <p:spPr>
          <a:xfrm>
            <a:off x="854461" y="4407135"/>
            <a:ext cx="1819563" cy="1359173"/>
          </a:xfrm>
        </p:spPr>
        <p:txBody>
          <a:bodyPr anchor="ctr" anchorCtr="0">
            <a:noAutofit/>
          </a:bodyPr>
          <a:lstStyle>
            <a:lvl1pPr marL="0" indent="0" algn="ctr">
              <a:buNone/>
              <a:defRPr sz="1467">
                <a:solidFill>
                  <a:srgbClr val="464F55"/>
                </a:solidFill>
              </a:defRPr>
            </a:lvl1pPr>
            <a:lvl2pPr marL="457189" indent="0">
              <a:buNone/>
              <a:defRPr sz="1467"/>
            </a:lvl2pPr>
            <a:lvl3pPr marL="914377" indent="0">
              <a:buNone/>
              <a:defRPr sz="1467"/>
            </a:lvl3pPr>
            <a:lvl4pPr marL="1371566" indent="0">
              <a:buNone/>
              <a:defRPr sz="1467"/>
            </a:lvl4pPr>
            <a:lvl5pPr marL="1828754" indent="0">
              <a:buNone/>
              <a:defRPr sz="1467"/>
            </a:lvl5pPr>
          </a:lstStyle>
          <a:p>
            <a:r>
              <a:rPr lang="en-US">
                <a:solidFill>
                  <a:schemeClr val="tx1"/>
                </a:solidFill>
              </a:rPr>
              <a:t>Course/ Series    ID Number/ Topic</a:t>
            </a:r>
          </a:p>
        </p:txBody>
      </p:sp>
      <p:pic>
        <p:nvPicPr>
          <p:cNvPr id="23" name="Picture 22" descr="A close up of a logo&#10;&#10;Description automatically generated">
            <a:extLst>
              <a:ext uri="{FF2B5EF4-FFF2-40B4-BE49-F238E27FC236}">
                <a16:creationId xmlns:a16="http://schemas.microsoft.com/office/drawing/2014/main" id="{AADC893D-5DAE-2740-823E-5532F759CAE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073415" y="5934482"/>
            <a:ext cx="2902511" cy="721333"/>
          </a:xfrm>
          <a:prstGeom prst="rect">
            <a:avLst/>
          </a:prstGeom>
        </p:spPr>
      </p:pic>
      <p:pic>
        <p:nvPicPr>
          <p:cNvPr id="26" name="Brighter World Logo" descr="Brighter World Logo">
            <a:extLst>
              <a:ext uri="{FF2B5EF4-FFF2-40B4-BE49-F238E27FC236}">
                <a16:creationId xmlns:a16="http://schemas.microsoft.com/office/drawing/2014/main" id="{C4BBA8B8-CC05-2842-859F-3CD382D882A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67857" y="6446370"/>
            <a:ext cx="1514763" cy="182455"/>
          </a:xfrm>
          <a:prstGeom prst="rect">
            <a:avLst/>
          </a:prstGeom>
        </p:spPr>
      </p:pic>
      <p:cxnSp>
        <p:nvCxnSpPr>
          <p:cNvPr id="27" name="Brighter World Line">
            <a:extLst>
              <a:ext uri="{FF2B5EF4-FFF2-40B4-BE49-F238E27FC236}">
                <a16:creationId xmlns:a16="http://schemas.microsoft.com/office/drawing/2014/main" id="{B6BD6571-357F-604A-AE5F-B97321618CE7}"/>
              </a:ext>
              <a:ext uri="{C183D7F6-B498-43B3-948B-1728B52AA6E4}">
                <adec:decorative xmlns:adec="http://schemas.microsoft.com/office/drawing/2017/decorative" val="1"/>
              </a:ext>
            </a:extLst>
          </p:cNvPr>
          <p:cNvCxnSpPr>
            <a:cxnSpLocks/>
          </p:cNvCxnSpPr>
          <p:nvPr userDrawn="1"/>
        </p:nvCxnSpPr>
        <p:spPr>
          <a:xfrm>
            <a:off x="2" y="6214887"/>
            <a:ext cx="8765405" cy="0"/>
          </a:xfrm>
          <a:prstGeom prst="line">
            <a:avLst/>
          </a:prstGeom>
          <a:ln w="38100" cap="flat">
            <a:solidFill>
              <a:srgbClr val="7C0040"/>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2D7B240-1009-CF42-8E3E-5F69A21BB812}"/>
              </a:ext>
            </a:extLst>
          </p:cNvPr>
          <p:cNvPicPr>
            <a:picLocks/>
          </p:cNvPicPr>
          <p:nvPr userDrawn="1"/>
        </p:nvPicPr>
        <p:blipFill rotWithShape="1">
          <a:blip r:embed="rId5" cstate="screen">
            <a:extLst>
              <a:ext uri="{28A0092B-C50C-407E-A947-70E740481C1C}">
                <a14:useLocalDpi xmlns:a14="http://schemas.microsoft.com/office/drawing/2010/main"/>
              </a:ext>
            </a:extLst>
          </a:blip>
          <a:srcRect/>
          <a:stretch/>
        </p:blipFill>
        <p:spPr>
          <a:xfrm>
            <a:off x="6607814" y="385130"/>
            <a:ext cx="2924029" cy="2924029"/>
          </a:xfrm>
          <a:prstGeom prst="ellipse">
            <a:avLst/>
          </a:prstGeom>
        </p:spPr>
      </p:pic>
      <p:sp>
        <p:nvSpPr>
          <p:cNvPr id="12" name="Title Placeholder">
            <a:extLst>
              <a:ext uri="{FF2B5EF4-FFF2-40B4-BE49-F238E27FC236}">
                <a16:creationId xmlns:a16="http://schemas.microsoft.com/office/drawing/2014/main" id="{06FE34FA-0C01-F744-A1DB-85C40D5DAE97}"/>
              </a:ext>
            </a:extLst>
          </p:cNvPr>
          <p:cNvSpPr txBox="1">
            <a:spLocks/>
          </p:cNvSpPr>
          <p:nvPr userDrawn="1"/>
        </p:nvSpPr>
        <p:spPr>
          <a:xfrm>
            <a:off x="2183620" y="557397"/>
            <a:ext cx="4341091" cy="2666171"/>
          </a:xfrm>
          <a:prstGeom prst="rect">
            <a:avLst/>
          </a:prstGeom>
        </p:spPr>
        <p:txBody>
          <a:bodyPr vert="horz" lIns="121920" tIns="60960" rIns="121920" bIns="60960" rtlCol="0" anchor="ctr">
            <a:normAutofit/>
          </a:bodyPr>
          <a:lstStyle>
            <a:lvl1pPr algn="l" defTabSz="342900" rtl="0" eaLnBrk="1" latinLnBrk="0" hangingPunct="1">
              <a:lnSpc>
                <a:spcPct val="150000"/>
              </a:lnSpc>
              <a:spcBef>
                <a:spcPct val="0"/>
              </a:spcBef>
              <a:buNone/>
              <a:defRPr sz="1800" b="0" i="0" kern="1200">
                <a:solidFill>
                  <a:schemeClr val="accent1"/>
                </a:solidFill>
                <a:latin typeface="Arial" charset="0"/>
                <a:ea typeface="+mj-ea"/>
                <a:cs typeface="+mj-cs"/>
              </a:defRPr>
            </a:lvl1pPr>
          </a:lstStyle>
          <a:p>
            <a:endParaRPr lang="en-US" sz="2400"/>
          </a:p>
        </p:txBody>
      </p:sp>
      <p:pic>
        <p:nvPicPr>
          <p:cNvPr id="21" name="Graphic 20">
            <a:extLst>
              <a:ext uri="{FF2B5EF4-FFF2-40B4-BE49-F238E27FC236}">
                <a16:creationId xmlns:a16="http://schemas.microsoft.com/office/drawing/2014/main" id="{A52AA85B-69F2-6E42-9E53-CBFEF8902DB5}"/>
              </a:ext>
            </a:extLst>
          </p:cNvPr>
          <p:cNvPicPr>
            <a:picLocks noChangeAspect="1"/>
          </p:cNvPicPr>
          <p:nvPr userDrawn="1"/>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769369" y="6290907"/>
            <a:ext cx="1060295" cy="392701"/>
          </a:xfrm>
          <a:prstGeom prst="rect">
            <a:avLst/>
          </a:prstGeom>
        </p:spPr>
      </p:pic>
    </p:spTree>
    <p:extLst>
      <p:ext uri="{BB962C8B-B14F-4D97-AF65-F5344CB8AC3E}">
        <p14:creationId xmlns:p14="http://schemas.microsoft.com/office/powerpoint/2010/main" val="1536060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ubtitle Placeholder" descr="Slide sub title">
            <a:extLst>
              <a:ext uri="{FF2B5EF4-FFF2-40B4-BE49-F238E27FC236}">
                <a16:creationId xmlns:a16="http://schemas.microsoft.com/office/drawing/2014/main" id="{E4697456-D8E5-5447-AB08-1193E92AD317}"/>
              </a:ext>
            </a:extLst>
          </p:cNvPr>
          <p:cNvSpPr>
            <a:spLocks noGrp="1"/>
          </p:cNvSpPr>
          <p:nvPr>
            <p:ph type="body" sz="quarter" idx="12" hasCustomPrompt="1"/>
          </p:nvPr>
        </p:nvSpPr>
        <p:spPr>
          <a:xfrm>
            <a:off x="268817" y="658947"/>
            <a:ext cx="11707283" cy="753256"/>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9" name="Slide Number" descr="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9A6BBD14-FAE2-1B47-9924-D9EA95ACED9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907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9F008ECF-AE56-1E42-879F-E7F7F65B5AA2}"/>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3" name="Left Content Placeholder"/>
          <p:cNvSpPr>
            <a:spLocks noGrp="1"/>
          </p:cNvSpPr>
          <p:nvPr>
            <p:ph sz="half" idx="1" hasCustomPrompt="1"/>
          </p:nvPr>
        </p:nvSpPr>
        <p:spPr>
          <a:xfrm>
            <a:off x="609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4" name="Right Content Placeholder"/>
          <p:cNvSpPr>
            <a:spLocks noGrp="1"/>
          </p:cNvSpPr>
          <p:nvPr>
            <p:ph sz="half" idx="2" hasCustomPrompt="1"/>
          </p:nvPr>
        </p:nvSpPr>
        <p:spPr>
          <a:xfrm>
            <a:off x="6197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9336386E-A5B4-D541-8911-5B9CDEB57D8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3262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9F008ECF-AE56-1E42-879F-E7F7F65B5AA2}"/>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3" name="Left Content Placeholder"/>
          <p:cNvSpPr>
            <a:spLocks noGrp="1"/>
          </p:cNvSpPr>
          <p:nvPr>
            <p:ph sz="half" idx="1" hasCustomPrompt="1"/>
          </p:nvPr>
        </p:nvSpPr>
        <p:spPr>
          <a:xfrm>
            <a:off x="609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FC46C35B-86AB-874A-927F-48DE0A00093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7836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9F008ECF-AE56-1E42-879F-E7F7F65B5AA2}"/>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3" name="Left Content Placeholder"/>
          <p:cNvSpPr>
            <a:spLocks noGrp="1"/>
          </p:cNvSpPr>
          <p:nvPr>
            <p:ph sz="half" idx="1" hasCustomPrompt="1"/>
          </p:nvPr>
        </p:nvSpPr>
        <p:spPr>
          <a:xfrm>
            <a:off x="609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7" name="Right Content Placeholder" descr="a circle collage of images depicting an outdoor shot of McMaster Campus, a female McMaster researcher and two students working together on a laptop.">
            <a:extLst>
              <a:ext uri="{FF2B5EF4-FFF2-40B4-BE49-F238E27FC236}">
                <a16:creationId xmlns:a16="http://schemas.microsoft.com/office/drawing/2014/main" id="{30248AB6-EC2B-EC42-8CC9-F85070C6C4C3}"/>
              </a:ext>
            </a:extLst>
          </p:cNvPr>
          <p:cNvPicPr>
            <a:picLocks noChangeAspect="1"/>
          </p:cNvPicPr>
          <p:nvPr userDrawn="1"/>
        </p:nvPicPr>
        <p:blipFill>
          <a:blip r:embed="rId2"/>
          <a:stretch>
            <a:fillRect/>
          </a:stretch>
        </p:blipFill>
        <p:spPr>
          <a:xfrm>
            <a:off x="6630012" y="1"/>
            <a:ext cx="5561989" cy="5970209"/>
          </a:xfrm>
          <a:prstGeom prst="rect">
            <a:avLst/>
          </a:prstGeom>
        </p:spPr>
      </p:pic>
      <p:sp>
        <p:nvSpPr>
          <p:cNvPr id="8" name="Oval 7">
            <a:extLst>
              <a:ext uri="{FF2B5EF4-FFF2-40B4-BE49-F238E27FC236}">
                <a16:creationId xmlns:a16="http://schemas.microsoft.com/office/drawing/2014/main" id="{D3CD412A-1E34-9D44-A825-0B1B7A2F4CFC}"/>
              </a:ext>
            </a:extLst>
          </p:cNvPr>
          <p:cNvSpPr/>
          <p:nvPr userDrawn="1"/>
        </p:nvSpPr>
        <p:spPr>
          <a:xfrm>
            <a:off x="6630013" y="246743"/>
            <a:ext cx="2615588" cy="2583543"/>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a:t>v</a:t>
            </a:r>
          </a:p>
        </p:txBody>
      </p:sp>
      <p:sp>
        <p:nvSpPr>
          <p:cNvPr id="11" name="Oval 10">
            <a:extLst>
              <a:ext uri="{FF2B5EF4-FFF2-40B4-BE49-F238E27FC236}">
                <a16:creationId xmlns:a16="http://schemas.microsoft.com/office/drawing/2014/main" id="{65425BEE-B366-C846-BCCF-542617743099}"/>
              </a:ext>
            </a:extLst>
          </p:cNvPr>
          <p:cNvSpPr>
            <a:spLocks noChangeAspect="1"/>
          </p:cNvSpPr>
          <p:nvPr userDrawn="1"/>
        </p:nvSpPr>
        <p:spPr>
          <a:xfrm>
            <a:off x="8011887" y="1031691"/>
            <a:ext cx="4003200" cy="400038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12" name="Oval 11">
            <a:extLst>
              <a:ext uri="{FF2B5EF4-FFF2-40B4-BE49-F238E27FC236}">
                <a16:creationId xmlns:a16="http://schemas.microsoft.com/office/drawing/2014/main" id="{9B0F56A3-A613-4544-8856-0CCE4264F48B}"/>
              </a:ext>
            </a:extLst>
          </p:cNvPr>
          <p:cNvSpPr/>
          <p:nvPr userDrawn="1"/>
        </p:nvSpPr>
        <p:spPr>
          <a:xfrm>
            <a:off x="6704093" y="3489231"/>
            <a:ext cx="2128393" cy="210231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pic>
        <p:nvPicPr>
          <p:cNvPr id="13" name="Picture 12" descr="A person sitting at a table&#10;&#10;Description automatically generated">
            <a:extLst>
              <a:ext uri="{FF2B5EF4-FFF2-40B4-BE49-F238E27FC236}">
                <a16:creationId xmlns:a16="http://schemas.microsoft.com/office/drawing/2014/main" id="{5E8E025F-5CA5-9F4A-A16D-B624F7E05BB7}"/>
              </a:ext>
            </a:extLst>
          </p:cNvPr>
          <p:cNvPicPr>
            <a:picLocks noChangeAspect="1"/>
          </p:cNvPicPr>
          <p:nvPr userDrawn="1"/>
        </p:nvPicPr>
        <p:blipFill rotWithShape="1">
          <a:blip r:embed="rId3" cstate="hqprint">
            <a:alphaModFix amt="78000"/>
            <a:extLst>
              <a:ext uri="{28A0092B-C50C-407E-A947-70E740481C1C}">
                <a14:useLocalDpi xmlns:a14="http://schemas.microsoft.com/office/drawing/2010/main"/>
              </a:ext>
            </a:extLst>
          </a:blip>
          <a:srcRect t="-228"/>
          <a:stretch/>
        </p:blipFill>
        <p:spPr>
          <a:xfrm>
            <a:off x="7847181" y="973710"/>
            <a:ext cx="4128745" cy="4128745"/>
          </a:xfrm>
          <a:prstGeom prst="ellipse">
            <a:avLst/>
          </a:prstGeom>
        </p:spPr>
      </p:pic>
      <p:pic>
        <p:nvPicPr>
          <p:cNvPr id="15" name="Picture 14" descr="A picture containing text, standing, wearing, person&#10;&#10;Description automatically generated">
            <a:extLst>
              <a:ext uri="{FF2B5EF4-FFF2-40B4-BE49-F238E27FC236}">
                <a16:creationId xmlns:a16="http://schemas.microsoft.com/office/drawing/2014/main" id="{760AB751-3A8E-584B-829D-9433D07FC928}"/>
              </a:ext>
            </a:extLst>
          </p:cNvPr>
          <p:cNvPicPr>
            <a:picLocks noChangeAspect="1"/>
          </p:cNvPicPr>
          <p:nvPr userDrawn="1"/>
        </p:nvPicPr>
        <p:blipFill rotWithShape="1">
          <a:blip r:embed="rId4" cstate="hqprint">
            <a:alphaModFix amt="86000"/>
            <a:extLst>
              <a:ext uri="{28A0092B-C50C-407E-A947-70E740481C1C}">
                <a14:useLocalDpi xmlns:a14="http://schemas.microsoft.com/office/drawing/2010/main"/>
              </a:ext>
            </a:extLst>
          </a:blip>
          <a:srcRect b="-269"/>
          <a:stretch/>
        </p:blipFill>
        <p:spPr>
          <a:xfrm>
            <a:off x="6252503" y="287807"/>
            <a:ext cx="2553744" cy="2542479"/>
          </a:xfrm>
          <a:prstGeom prst="ellipse">
            <a:avLst/>
          </a:prstGeom>
        </p:spPr>
      </p:pic>
      <p:pic>
        <p:nvPicPr>
          <p:cNvPr id="16" name="Picture 15" descr="A person holding a map&#10;&#10;Description automatically generated">
            <a:extLst>
              <a:ext uri="{FF2B5EF4-FFF2-40B4-BE49-F238E27FC236}">
                <a16:creationId xmlns:a16="http://schemas.microsoft.com/office/drawing/2014/main" id="{B86254E5-2749-514B-8BA6-DA66A070D8C3}"/>
              </a:ext>
            </a:extLst>
          </p:cNvPr>
          <p:cNvPicPr>
            <a:picLocks noChangeAspect="1"/>
          </p:cNvPicPr>
          <p:nvPr userDrawn="1"/>
        </p:nvPicPr>
        <p:blipFill rotWithShape="1">
          <a:blip r:embed="rId5" cstate="screen">
            <a:alphaModFix amt="81000"/>
            <a:extLst>
              <a:ext uri="{28A0092B-C50C-407E-A947-70E740481C1C}">
                <a14:useLocalDpi xmlns:a14="http://schemas.microsoft.com/office/drawing/2010/main"/>
              </a:ext>
            </a:extLst>
          </a:blip>
          <a:srcRect/>
          <a:stretch/>
        </p:blipFill>
        <p:spPr>
          <a:xfrm>
            <a:off x="6645278" y="3507865"/>
            <a:ext cx="1988889" cy="1982768"/>
          </a:xfrm>
          <a:prstGeom prst="ellipse">
            <a:avLst/>
          </a:prstGeom>
        </p:spPr>
      </p:pic>
      <p:sp>
        <p:nvSpPr>
          <p:cNvPr id="4" name="Title 3">
            <a:extLst>
              <a:ext uri="{FF2B5EF4-FFF2-40B4-BE49-F238E27FC236}">
                <a16:creationId xmlns:a16="http://schemas.microsoft.com/office/drawing/2014/main" id="{46F1F517-5472-D74B-B643-A9C3837587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2962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ubtitle Placeholder">
            <a:extLst>
              <a:ext uri="{FF2B5EF4-FFF2-40B4-BE49-F238E27FC236}">
                <a16:creationId xmlns:a16="http://schemas.microsoft.com/office/drawing/2014/main" id="{192EC7AF-6E96-4C4A-BA85-15411DB3BCF0}"/>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EB87DD1A-18D8-3046-B269-625F7A8347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23345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ircles">
    <p:spTree>
      <p:nvGrpSpPr>
        <p:cNvPr id="1" name=""/>
        <p:cNvGrpSpPr/>
        <p:nvPr/>
      </p:nvGrpSpPr>
      <p:grpSpPr>
        <a:xfrm>
          <a:off x="0" y="0"/>
          <a:ext cx="0" cy="0"/>
          <a:chOff x="0" y="0"/>
          <a:chExt cx="0" cy="0"/>
        </a:xfrm>
      </p:grpSpPr>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10" name="Background Picture" descr="colourful circles with text overlayed. Im image of a boy and a girl walking together on campus engaged in coversation and smiling.">
            <a:extLst>
              <a:ext uri="{FF2B5EF4-FFF2-40B4-BE49-F238E27FC236}">
                <a16:creationId xmlns:a16="http://schemas.microsoft.com/office/drawing/2014/main" id="{6478B446-875C-924C-B8C0-8489DF0F4D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84225" y="787819"/>
            <a:ext cx="8118623" cy="4871175"/>
          </a:xfrm>
          <a:prstGeom prst="rect">
            <a:avLst/>
          </a:prstGeom>
        </p:spPr>
      </p:pic>
      <p:sp>
        <p:nvSpPr>
          <p:cNvPr id="13" name="Subtitle Placeholder">
            <a:extLst>
              <a:ext uri="{FF2B5EF4-FFF2-40B4-BE49-F238E27FC236}">
                <a16:creationId xmlns:a16="http://schemas.microsoft.com/office/drawing/2014/main" id="{33ABAF45-D29E-AA4B-BF09-99D4F47BF164}"/>
              </a:ext>
            </a:extLst>
          </p:cNvPr>
          <p:cNvSpPr>
            <a:spLocks noGrp="1"/>
          </p:cNvSpPr>
          <p:nvPr>
            <p:ph type="body" sz="quarter" idx="13" hasCustomPrompt="1"/>
          </p:nvPr>
        </p:nvSpPr>
        <p:spPr>
          <a:xfrm>
            <a:off x="8192656" y="3611417"/>
            <a:ext cx="1542472" cy="2047576"/>
          </a:xfrm>
        </p:spPr>
        <p:txBody>
          <a:bodyPr anchor="ctr" anchorCtr="0">
            <a:noAutofit/>
          </a:bodyPr>
          <a:lstStyle>
            <a:lvl1pPr marL="0" indent="0" algn="ctr">
              <a:buNone/>
              <a:defRPr sz="1600">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4" name="Oval 13">
            <a:extLst>
              <a:ext uri="{FF2B5EF4-FFF2-40B4-BE49-F238E27FC236}">
                <a16:creationId xmlns:a16="http://schemas.microsoft.com/office/drawing/2014/main" id="{62E4D216-6689-3846-9E12-BF8F2F9A2F4E}"/>
              </a:ext>
            </a:extLst>
          </p:cNvPr>
          <p:cNvSpPr/>
          <p:nvPr userDrawn="1"/>
        </p:nvSpPr>
        <p:spPr>
          <a:xfrm>
            <a:off x="1787987" y="918278"/>
            <a:ext cx="2883604" cy="2883604"/>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pic>
        <p:nvPicPr>
          <p:cNvPr id="15" name="Picture 14" descr="A person sitting at a table&#10;&#10;Description automatically generated">
            <a:extLst>
              <a:ext uri="{FF2B5EF4-FFF2-40B4-BE49-F238E27FC236}">
                <a16:creationId xmlns:a16="http://schemas.microsoft.com/office/drawing/2014/main" id="{74AFD879-1DCA-0C46-8E97-7CA842D7FB48}"/>
              </a:ext>
            </a:extLst>
          </p:cNvPr>
          <p:cNvPicPr>
            <a:picLocks noChangeAspect="1"/>
          </p:cNvPicPr>
          <p:nvPr userDrawn="1"/>
        </p:nvPicPr>
        <p:blipFill rotWithShape="1">
          <a:blip r:embed="rId3" cstate="hqprint">
            <a:alphaModFix amt="78000"/>
            <a:extLst>
              <a:ext uri="{28A0092B-C50C-407E-A947-70E740481C1C}">
                <a14:useLocalDpi xmlns:a14="http://schemas.microsoft.com/office/drawing/2010/main"/>
              </a:ext>
            </a:extLst>
          </a:blip>
          <a:srcRect t="-228"/>
          <a:stretch/>
        </p:blipFill>
        <p:spPr>
          <a:xfrm>
            <a:off x="1608059" y="800929"/>
            <a:ext cx="3063532" cy="3063532"/>
          </a:xfrm>
          <a:prstGeom prst="ellipse">
            <a:avLst/>
          </a:prstGeom>
        </p:spPr>
      </p:pic>
      <p:sp>
        <p:nvSpPr>
          <p:cNvPr id="2" name="Title 1">
            <a:extLst>
              <a:ext uri="{FF2B5EF4-FFF2-40B4-BE49-F238E27FC236}">
                <a16:creationId xmlns:a16="http://schemas.microsoft.com/office/drawing/2014/main" id="{69158832-0ED2-B743-9128-2B673D163216}"/>
              </a:ext>
            </a:extLst>
          </p:cNvPr>
          <p:cNvSpPr>
            <a:spLocks noGrp="1"/>
          </p:cNvSpPr>
          <p:nvPr>
            <p:ph type="title"/>
          </p:nvPr>
        </p:nvSpPr>
        <p:spPr/>
        <p:txBody>
          <a:bodyPr/>
          <a:lstStyle/>
          <a:p>
            <a:r>
              <a:rPr lang="en-US"/>
              <a:t>Click to edit Master title style</a:t>
            </a:r>
          </a:p>
        </p:txBody>
      </p:sp>
      <p:sp>
        <p:nvSpPr>
          <p:cNvPr id="17" name="Text Placeholder 2">
            <a:extLst>
              <a:ext uri="{FF2B5EF4-FFF2-40B4-BE49-F238E27FC236}">
                <a16:creationId xmlns:a16="http://schemas.microsoft.com/office/drawing/2014/main" id="{E9336A17-8734-9148-87F3-9BC01108C260}"/>
              </a:ext>
            </a:extLst>
          </p:cNvPr>
          <p:cNvSpPr>
            <a:spLocks noGrp="1"/>
          </p:cNvSpPr>
          <p:nvPr>
            <p:ph type="body" sz="quarter" idx="14" hasCustomPrompt="1"/>
          </p:nvPr>
        </p:nvSpPr>
        <p:spPr>
          <a:xfrm>
            <a:off x="4626823" y="1135241"/>
            <a:ext cx="3427751" cy="3964120"/>
          </a:xfrm>
        </p:spPr>
        <p:txBody>
          <a:bodyPr anchor="ctr">
            <a:normAutofit/>
          </a:bodyPr>
          <a:lstStyle>
            <a:lvl1pPr marL="0" indent="0" algn="ctr">
              <a:buNone/>
              <a:defRPr sz="2400"/>
            </a:lvl1pPr>
          </a:lstStyle>
          <a:p>
            <a:pPr lvl="0"/>
            <a:r>
              <a:rPr lang="en-US"/>
              <a:t>Click to edit Master title style</a:t>
            </a:r>
          </a:p>
        </p:txBody>
      </p:sp>
    </p:spTree>
    <p:extLst>
      <p:ext uri="{BB962C8B-B14F-4D97-AF65-F5344CB8AC3E}">
        <p14:creationId xmlns:p14="http://schemas.microsoft.com/office/powerpoint/2010/main" val="1406021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Background Circle">
            <a:extLst>
              <a:ext uri="{FF2B5EF4-FFF2-40B4-BE49-F238E27FC236}">
                <a16:creationId xmlns:a16="http://schemas.microsoft.com/office/drawing/2014/main" id="{43338589-10ED-9C42-B552-9C7DF681C668}"/>
              </a:ext>
              <a:ext uri="{C183D7F6-B498-43B3-948B-1728B52AA6E4}">
                <adec:decorative xmlns:adec="http://schemas.microsoft.com/office/drawing/2017/decorative" val="1"/>
              </a:ext>
            </a:extLst>
          </p:cNvPr>
          <p:cNvSpPr>
            <a:spLocks noChangeArrowheads="1"/>
          </p:cNvSpPr>
          <p:nvPr userDrawn="1"/>
        </p:nvSpPr>
        <p:spPr bwMode="auto">
          <a:xfrm>
            <a:off x="-579228" y="854075"/>
            <a:ext cx="4451351" cy="4451349"/>
          </a:xfrm>
          <a:prstGeom prst="ellipse">
            <a:avLst/>
          </a:prstGeom>
          <a:solidFill>
            <a:schemeClr val="accent1"/>
          </a:solidFill>
          <a:ln w="9525">
            <a:noFill/>
            <a:round/>
            <a:headEnd/>
            <a:tailEnd/>
          </a:ln>
        </p:spPr>
        <p:txBody>
          <a:bodyPr anchor="ctr"/>
          <a:lstStyle>
            <a:lvl1pPr>
              <a:spcBef>
                <a:spcPct val="20000"/>
              </a:spcBef>
              <a:buClr>
                <a:srgbClr val="7A003C"/>
              </a:buClr>
              <a:buSzPct val="120000"/>
              <a:buFont typeface="Wingdings" charset="2"/>
              <a:buChar char="§"/>
              <a:defRPr sz="2400">
                <a:solidFill>
                  <a:schemeClr val="tx1"/>
                </a:solidFill>
                <a:latin typeface="Arial" charset="0"/>
                <a:ea typeface="Osaka" charset="-128"/>
              </a:defRPr>
            </a:lvl1pPr>
            <a:lvl2pPr marL="742950" indent="-285750">
              <a:spcBef>
                <a:spcPct val="20000"/>
              </a:spcBef>
              <a:buClr>
                <a:srgbClr val="7A003C"/>
              </a:buClr>
              <a:buSzPct val="60000"/>
              <a:buFont typeface="Wingdings" charset="2"/>
              <a:buChar char="q"/>
              <a:defRPr sz="2000">
                <a:solidFill>
                  <a:schemeClr val="tx1"/>
                </a:solidFill>
                <a:latin typeface="Arial" charset="0"/>
                <a:ea typeface="Osaka" charset="-128"/>
              </a:defRPr>
            </a:lvl2pPr>
            <a:lvl3pPr marL="1143000" indent="-228600">
              <a:spcBef>
                <a:spcPct val="20000"/>
              </a:spcBef>
              <a:buChar char="•"/>
              <a:defRPr sz="2000">
                <a:solidFill>
                  <a:schemeClr val="tx1"/>
                </a:solidFill>
                <a:latin typeface="Arial" charset="0"/>
                <a:ea typeface="Osaka" charset="-128"/>
              </a:defRPr>
            </a:lvl3pPr>
            <a:lvl4pPr marL="1600200" indent="-228600">
              <a:spcBef>
                <a:spcPct val="20000"/>
              </a:spcBef>
              <a:buFont typeface="Wingdings" charset="2"/>
              <a:buChar char="§"/>
              <a:defRPr sz="2000">
                <a:solidFill>
                  <a:schemeClr val="tx1"/>
                </a:solidFill>
                <a:latin typeface="Arial" charset="0"/>
                <a:ea typeface="Osaka" charset="-128"/>
              </a:defRPr>
            </a:lvl4pPr>
            <a:lvl5pPr marL="2057400" indent="-228600">
              <a:spcBef>
                <a:spcPct val="20000"/>
              </a:spcBef>
              <a:buClr>
                <a:schemeClr val="bg2"/>
              </a:buClr>
              <a:buSzPct val="50000"/>
              <a:buFont typeface="Wingdings" charset="2"/>
              <a:buChar char="q"/>
              <a:defRPr sz="2000">
                <a:solidFill>
                  <a:schemeClr val="tx1"/>
                </a:solidFill>
                <a:latin typeface="Arial" charset="0"/>
                <a:ea typeface="Osaka" charset="-128"/>
              </a:defRPr>
            </a:lvl5pPr>
            <a:lvl6pPr marL="25146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6pPr>
            <a:lvl7pPr marL="29718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7pPr>
            <a:lvl8pPr marL="34290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8pPr>
            <a:lvl9pPr marL="38862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9pPr>
          </a:lstStyle>
          <a:p>
            <a:pPr algn="ctr">
              <a:spcBef>
                <a:spcPct val="0"/>
              </a:spcBef>
              <a:buClrTx/>
              <a:buSzTx/>
              <a:buFontTx/>
              <a:buNone/>
            </a:pPr>
            <a:endParaRPr lang="en-US" altLang="en-US" sz="3500">
              <a:solidFill>
                <a:schemeClr val="bg1"/>
              </a:solidFill>
              <a:ea typeface="ＭＳ Ｐゴシック" charset="-128"/>
            </a:endParaRPr>
          </a:p>
        </p:txBody>
      </p:sp>
      <p:sp>
        <p:nvSpPr>
          <p:cNvPr id="2" name="Title Placeholder"/>
          <p:cNvSpPr>
            <a:spLocks noGrp="1"/>
          </p:cNvSpPr>
          <p:nvPr>
            <p:ph type="title"/>
          </p:nvPr>
        </p:nvSpPr>
        <p:spPr>
          <a:xfrm>
            <a:off x="314036" y="1991013"/>
            <a:ext cx="3168072" cy="1162051"/>
          </a:xfrm>
        </p:spPr>
        <p:txBody>
          <a:bodyPr anchor="b">
            <a:normAutofit/>
          </a:bodyPr>
          <a:lstStyle>
            <a:lvl1pPr algn="l">
              <a:lnSpc>
                <a:spcPct val="100000"/>
              </a:lnSpc>
              <a:defRPr sz="2400" b="1">
                <a:solidFill>
                  <a:schemeClr val="bg1"/>
                </a:solidFill>
              </a:defRPr>
            </a:lvl1pPr>
          </a:lstStyle>
          <a:p>
            <a:r>
              <a:rPr lang="en-US"/>
              <a:t>Click to edit Master title style</a:t>
            </a:r>
          </a:p>
        </p:txBody>
      </p:sp>
      <p:sp>
        <p:nvSpPr>
          <p:cNvPr id="4" name="Subtitle Placeholder"/>
          <p:cNvSpPr>
            <a:spLocks noGrp="1"/>
          </p:cNvSpPr>
          <p:nvPr>
            <p:ph type="body" sz="half" idx="2" hasCustomPrompt="1"/>
          </p:nvPr>
        </p:nvSpPr>
        <p:spPr>
          <a:xfrm>
            <a:off x="314036" y="3180774"/>
            <a:ext cx="3168072" cy="1418935"/>
          </a:xfrm>
        </p:spPr>
        <p:txBody>
          <a:bodyPr>
            <a:normAutofit/>
          </a:bodyPr>
          <a:lstStyle>
            <a:lvl1pPr marL="0" indent="0">
              <a:buNone/>
              <a:defRPr sz="1867">
                <a:solidFill>
                  <a:schemeClr val="bg1"/>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add subtitle</a:t>
            </a:r>
          </a:p>
        </p:txBody>
      </p:sp>
      <p:sp>
        <p:nvSpPr>
          <p:cNvPr id="3" name="Content Placeholder"/>
          <p:cNvSpPr>
            <a:spLocks noGrp="1"/>
          </p:cNvSpPr>
          <p:nvPr>
            <p:ph idx="1" hasCustomPrompt="1"/>
          </p:nvPr>
        </p:nvSpPr>
        <p:spPr>
          <a:xfrm>
            <a:off x="4766733" y="683492"/>
            <a:ext cx="6815667" cy="520007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Tree>
    <p:extLst>
      <p:ext uri="{BB962C8B-B14F-4D97-AF65-F5344CB8AC3E}">
        <p14:creationId xmlns:p14="http://schemas.microsoft.com/office/powerpoint/2010/main" val="3866499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2">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79399BB8-DA3F-7144-B2BF-15A07BE135E1}"/>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8" name="Background Circle">
            <a:extLst>
              <a:ext uri="{FF2B5EF4-FFF2-40B4-BE49-F238E27FC236}">
                <a16:creationId xmlns:a16="http://schemas.microsoft.com/office/drawing/2014/main" id="{0CD4AF8B-071D-174E-AE9D-8CAB9C065E2E}"/>
              </a:ext>
              <a:ext uri="{C183D7F6-B498-43B3-948B-1728B52AA6E4}">
                <adec:decorative xmlns:adec="http://schemas.microsoft.com/office/drawing/2017/decorative" val="1"/>
              </a:ext>
            </a:extLst>
          </p:cNvPr>
          <p:cNvSpPr>
            <a:spLocks noChangeArrowheads="1"/>
          </p:cNvSpPr>
          <p:nvPr userDrawn="1"/>
        </p:nvSpPr>
        <p:spPr bwMode="auto">
          <a:xfrm>
            <a:off x="1612564" y="1721907"/>
            <a:ext cx="2982913" cy="2982912"/>
          </a:xfrm>
          <a:prstGeom prst="ellipse">
            <a:avLst/>
          </a:prstGeom>
          <a:solidFill>
            <a:schemeClr val="accent4"/>
          </a:solidFill>
          <a:ln w="9525">
            <a:noFill/>
            <a:round/>
            <a:headEnd/>
            <a:tailEnd/>
          </a:ln>
        </p:spPr>
        <p:txBody>
          <a:bodyPr anchor="ctr"/>
          <a:lstStyle>
            <a:lvl1pPr>
              <a:spcBef>
                <a:spcPct val="20000"/>
              </a:spcBef>
              <a:buClr>
                <a:srgbClr val="7A003C"/>
              </a:buClr>
              <a:buSzPct val="120000"/>
              <a:buFont typeface="Wingdings" charset="2"/>
              <a:buChar char="§"/>
              <a:defRPr sz="2400">
                <a:solidFill>
                  <a:schemeClr val="tx1"/>
                </a:solidFill>
                <a:latin typeface="Arial" charset="0"/>
                <a:ea typeface="Osaka" charset="-128"/>
              </a:defRPr>
            </a:lvl1pPr>
            <a:lvl2pPr marL="742950" indent="-285750">
              <a:spcBef>
                <a:spcPct val="20000"/>
              </a:spcBef>
              <a:buClr>
                <a:srgbClr val="7A003C"/>
              </a:buClr>
              <a:buSzPct val="60000"/>
              <a:buFont typeface="Wingdings" charset="2"/>
              <a:buChar char="q"/>
              <a:defRPr sz="2000">
                <a:solidFill>
                  <a:schemeClr val="tx1"/>
                </a:solidFill>
                <a:latin typeface="Arial" charset="0"/>
                <a:ea typeface="Osaka" charset="-128"/>
              </a:defRPr>
            </a:lvl2pPr>
            <a:lvl3pPr marL="1143000" indent="-228600">
              <a:spcBef>
                <a:spcPct val="20000"/>
              </a:spcBef>
              <a:buChar char="•"/>
              <a:defRPr sz="2000">
                <a:solidFill>
                  <a:schemeClr val="tx1"/>
                </a:solidFill>
                <a:latin typeface="Arial" charset="0"/>
                <a:ea typeface="Osaka" charset="-128"/>
              </a:defRPr>
            </a:lvl3pPr>
            <a:lvl4pPr marL="1600200" indent="-228600">
              <a:spcBef>
                <a:spcPct val="20000"/>
              </a:spcBef>
              <a:buFont typeface="Wingdings" charset="2"/>
              <a:buChar char="§"/>
              <a:defRPr sz="2000">
                <a:solidFill>
                  <a:schemeClr val="tx1"/>
                </a:solidFill>
                <a:latin typeface="Arial" charset="0"/>
                <a:ea typeface="Osaka" charset="-128"/>
              </a:defRPr>
            </a:lvl4pPr>
            <a:lvl5pPr marL="2057400" indent="-228600">
              <a:spcBef>
                <a:spcPct val="20000"/>
              </a:spcBef>
              <a:buClr>
                <a:schemeClr val="bg2"/>
              </a:buClr>
              <a:buSzPct val="50000"/>
              <a:buFont typeface="Wingdings" charset="2"/>
              <a:buChar char="q"/>
              <a:defRPr sz="2000">
                <a:solidFill>
                  <a:schemeClr val="tx1"/>
                </a:solidFill>
                <a:latin typeface="Arial" charset="0"/>
                <a:ea typeface="Osaka" charset="-128"/>
              </a:defRPr>
            </a:lvl5pPr>
            <a:lvl6pPr marL="25146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6pPr>
            <a:lvl7pPr marL="29718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7pPr>
            <a:lvl8pPr marL="34290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8pPr>
            <a:lvl9pPr marL="38862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9pPr>
          </a:lstStyle>
          <a:p>
            <a:pPr algn="ctr">
              <a:spcBef>
                <a:spcPct val="0"/>
              </a:spcBef>
              <a:buClrTx/>
              <a:buSzTx/>
              <a:buFontTx/>
              <a:buNone/>
            </a:pPr>
            <a:endParaRPr lang="en-US" altLang="en-US" sz="3500">
              <a:solidFill>
                <a:schemeClr val="bg1"/>
              </a:solidFill>
              <a:ea typeface="ＭＳ Ｐゴシック" charset="-128"/>
            </a:endParaRPr>
          </a:p>
        </p:txBody>
      </p:sp>
      <p:sp>
        <p:nvSpPr>
          <p:cNvPr id="16" name="Subject Placeholder">
            <a:extLst>
              <a:ext uri="{FF2B5EF4-FFF2-40B4-BE49-F238E27FC236}">
                <a16:creationId xmlns:a16="http://schemas.microsoft.com/office/drawing/2014/main" id="{C0612D96-9BC3-9442-BA58-3850F396C358}"/>
              </a:ext>
            </a:extLst>
          </p:cNvPr>
          <p:cNvSpPr>
            <a:spLocks noGrp="1"/>
          </p:cNvSpPr>
          <p:nvPr>
            <p:ph type="body" sz="quarter" idx="13" hasCustomPrompt="1"/>
          </p:nvPr>
        </p:nvSpPr>
        <p:spPr>
          <a:xfrm>
            <a:off x="1612372" y="1720851"/>
            <a:ext cx="2982913" cy="2984500"/>
          </a:xfrm>
        </p:spPr>
        <p:txBody>
          <a:bodyPr anchor="ctr" anchorCtr="0">
            <a:normAutofit/>
          </a:bodyPr>
          <a:lstStyle>
            <a:lvl1pPr marL="0" indent="0" algn="ctr">
              <a:lnSpc>
                <a:spcPct val="100000"/>
              </a:lnSpc>
              <a:buNone/>
              <a:defRPr sz="3467"/>
            </a:lvl1pPr>
          </a:lstStyle>
          <a:p>
            <a:pPr lvl="0"/>
            <a:r>
              <a:rPr lang="en-US"/>
              <a:t>Subject Headline</a:t>
            </a:r>
          </a:p>
        </p:txBody>
      </p:sp>
      <p:sp>
        <p:nvSpPr>
          <p:cNvPr id="3" name="Content Placeholder"/>
          <p:cNvSpPr>
            <a:spLocks noGrp="1"/>
          </p:cNvSpPr>
          <p:nvPr>
            <p:ph idx="1" hasCustomPrompt="1"/>
          </p:nvPr>
        </p:nvSpPr>
        <p:spPr>
          <a:xfrm>
            <a:off x="4886807" y="1006369"/>
            <a:ext cx="6815667" cy="4505508"/>
          </a:xfrm>
        </p:spPr>
        <p:txBody>
          <a:bodyPr anchor="ctr" anchorCtr="0">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add text or</a:t>
            </a:r>
            <a:br>
              <a:rPr lang="en-US"/>
            </a:br>
            <a:r>
              <a:rPr lang="en-US"/>
              <a:t>select a content icon</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2EA15673-FE47-9C43-98F7-0A5F31CE4A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0493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Placeholder"/>
          <p:cNvSpPr>
            <a:spLocks noGrp="1"/>
          </p:cNvSpPr>
          <p:nvPr>
            <p:ph type="title"/>
          </p:nvPr>
        </p:nvSpPr>
        <p:spPr>
          <a:xfrm>
            <a:off x="2389717" y="4800600"/>
            <a:ext cx="7315200" cy="566739"/>
          </a:xfrm>
        </p:spPr>
        <p:txBody>
          <a:bodyPr anchor="b"/>
          <a:lstStyle>
            <a:lvl1pPr algn="l">
              <a:defRPr sz="2400" b="1">
                <a:solidFill>
                  <a:schemeClr val="accent1"/>
                </a:solidFill>
              </a:defRPr>
            </a:lvl1pPr>
          </a:lstStyle>
          <a:p>
            <a:r>
              <a:rPr lang="en-US"/>
              <a:t>Click to edit Master title style</a:t>
            </a:r>
          </a:p>
        </p:txBody>
      </p:sp>
      <p:sp>
        <p:nvSpPr>
          <p:cNvPr id="4" name="Subtitle Placeholder"/>
          <p:cNvSpPr>
            <a:spLocks noGrp="1"/>
          </p:cNvSpPr>
          <p:nvPr>
            <p:ph type="body" sz="half" idx="2" hasCustomPrompt="1"/>
          </p:nvPr>
        </p:nvSpPr>
        <p:spPr>
          <a:xfrm>
            <a:off x="2389717" y="5367338"/>
            <a:ext cx="7315200" cy="804863"/>
          </a:xfrm>
        </p:spPr>
        <p:txBody>
          <a:bodyPr/>
          <a:lstStyle>
            <a:lvl1pPr marL="0" indent="0">
              <a:buNone/>
              <a:defRPr sz="1400">
                <a:solidFill>
                  <a:schemeClr val="tx1"/>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add subtitle</a:t>
            </a:r>
          </a:p>
        </p:txBody>
      </p:sp>
      <p:sp>
        <p:nvSpPr>
          <p:cNvPr id="3" name="Picture Placeholder"/>
          <p:cNvSpPr>
            <a:spLocks noGrp="1"/>
          </p:cNvSpPr>
          <p:nvPr>
            <p:ph type="pic" idx="1" hasCustomPrompt="1"/>
          </p:nvPr>
        </p:nvSpPr>
        <p:spPr>
          <a:xfrm>
            <a:off x="2389717" y="612775"/>
            <a:ext cx="7315200"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Tree>
    <p:extLst>
      <p:ext uri="{BB962C8B-B14F-4D97-AF65-F5344CB8AC3E}">
        <p14:creationId xmlns:p14="http://schemas.microsoft.com/office/powerpoint/2010/main" val="40518508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p:cNvSpPr>
            <a:spLocks noGrp="1"/>
          </p:cNvSpPr>
          <p:nvPr>
            <p:ph type="pic" idx="1" hasCustomPrompt="1"/>
          </p:nvPr>
        </p:nvSpPr>
        <p:spPr>
          <a:xfrm>
            <a:off x="2438400" y="1524029"/>
            <a:ext cx="7315200"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Subtitle Placeholder">
            <a:extLst>
              <a:ext uri="{FF2B5EF4-FFF2-40B4-BE49-F238E27FC236}">
                <a16:creationId xmlns:a16="http://schemas.microsoft.com/office/drawing/2014/main" id="{CBC9F2F1-F0AB-024A-89D2-26CFEA83FD00}"/>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2" name="Title 1">
            <a:extLst>
              <a:ext uri="{FF2B5EF4-FFF2-40B4-BE49-F238E27FC236}">
                <a16:creationId xmlns:a16="http://schemas.microsoft.com/office/drawing/2014/main" id="{27990A02-DB55-3148-8E78-70755F9FC8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875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2" cstate="screen">
            <a:grayscl/>
            <a:alphaModFix amt="11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1" y="2"/>
            <a:ext cx="5923073" cy="6179505"/>
          </a:xfrm>
          <a:prstGeom prst="rect">
            <a:avLst/>
          </a:prstGeom>
        </p:spPr>
      </p:pic>
      <p:sp>
        <p:nvSpPr>
          <p:cNvPr id="6" name="Subtitle Placeholder">
            <a:extLst>
              <a:ext uri="{FF2B5EF4-FFF2-40B4-BE49-F238E27FC236}">
                <a16:creationId xmlns:a16="http://schemas.microsoft.com/office/drawing/2014/main" id="{192EC7AF-6E96-4C4A-BA85-15411DB3BCF0}"/>
              </a:ext>
            </a:extLst>
          </p:cNvPr>
          <p:cNvSpPr>
            <a:spLocks noGrp="1"/>
          </p:cNvSpPr>
          <p:nvPr>
            <p:ph type="body" sz="quarter" idx="12" hasCustomPrompt="1"/>
          </p:nvPr>
        </p:nvSpPr>
        <p:spPr>
          <a:xfrm>
            <a:off x="6086826" y="705394"/>
            <a:ext cx="5922677"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EB87DD1A-18D8-3046-B269-625F7A83479C}"/>
              </a:ext>
            </a:extLst>
          </p:cNvPr>
          <p:cNvSpPr>
            <a:spLocks noGrp="1"/>
          </p:cNvSpPr>
          <p:nvPr>
            <p:ph type="title"/>
          </p:nvPr>
        </p:nvSpPr>
        <p:spPr>
          <a:xfrm>
            <a:off x="6086253" y="1"/>
            <a:ext cx="5923075" cy="705393"/>
          </a:xfrm>
        </p:spPr>
        <p:txBody>
          <a:bodyPr/>
          <a:lstStyle/>
          <a:p>
            <a:r>
              <a:rPr lang="en-US"/>
              <a:t>Click to edit Master title style</a:t>
            </a:r>
          </a:p>
        </p:txBody>
      </p:sp>
      <p:sp>
        <p:nvSpPr>
          <p:cNvPr id="7" name="Oval 6">
            <a:extLst>
              <a:ext uri="{FF2B5EF4-FFF2-40B4-BE49-F238E27FC236}">
                <a16:creationId xmlns:a16="http://schemas.microsoft.com/office/drawing/2014/main" id="{DC0F40F2-4113-DB46-8E32-BD67C6358AED}"/>
              </a:ext>
            </a:extLst>
          </p:cNvPr>
          <p:cNvSpPr/>
          <p:nvPr userDrawn="1"/>
        </p:nvSpPr>
        <p:spPr>
          <a:xfrm>
            <a:off x="5445515" y="1423219"/>
            <a:ext cx="941341" cy="941343"/>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4" y="2567051"/>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4" y="3710883"/>
            <a:ext cx="941341" cy="941343"/>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4" y="4854714"/>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9615085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3" name="Picture Placeholder"/>
          <p:cNvSpPr>
            <a:spLocks noGrp="1"/>
          </p:cNvSpPr>
          <p:nvPr>
            <p:ph type="pic" idx="1" hasCustomPrompt="1"/>
          </p:nvPr>
        </p:nvSpPr>
        <p:spPr>
          <a:xfrm>
            <a:off x="943895" y="1490024"/>
            <a:ext cx="4896464"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Subtitle Placeholder">
            <a:extLst>
              <a:ext uri="{FF2B5EF4-FFF2-40B4-BE49-F238E27FC236}">
                <a16:creationId xmlns:a16="http://schemas.microsoft.com/office/drawing/2014/main" id="{CBC9F2F1-F0AB-024A-89D2-26CFEA83FD00}"/>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8" name="Picture Placeholder">
            <a:extLst>
              <a:ext uri="{FF2B5EF4-FFF2-40B4-BE49-F238E27FC236}">
                <a16:creationId xmlns:a16="http://schemas.microsoft.com/office/drawing/2014/main" id="{DC307C3C-53E6-5641-8681-5AA6DACC73CA}"/>
              </a:ext>
            </a:extLst>
          </p:cNvPr>
          <p:cNvSpPr>
            <a:spLocks noGrp="1"/>
          </p:cNvSpPr>
          <p:nvPr>
            <p:ph type="pic" idx="13" hasCustomPrompt="1"/>
          </p:nvPr>
        </p:nvSpPr>
        <p:spPr>
          <a:xfrm>
            <a:off x="6358191" y="1497399"/>
            <a:ext cx="4896464"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2" name="Title 1">
            <a:extLst>
              <a:ext uri="{FF2B5EF4-FFF2-40B4-BE49-F238E27FC236}">
                <a16:creationId xmlns:a16="http://schemas.microsoft.com/office/drawing/2014/main" id="{B5AF5BD5-012C-3441-ACA7-7DB7FA245D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72854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3" name="Picture Placeholder"/>
          <p:cNvSpPr>
            <a:spLocks noGrp="1"/>
          </p:cNvSpPr>
          <p:nvPr>
            <p:ph type="pic" idx="1" hasCustomPrompt="1"/>
          </p:nvPr>
        </p:nvSpPr>
        <p:spPr>
          <a:xfrm>
            <a:off x="176975" y="1863653"/>
            <a:ext cx="3772741" cy="3170467"/>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Subtitle Placeholder">
            <a:extLst>
              <a:ext uri="{FF2B5EF4-FFF2-40B4-BE49-F238E27FC236}">
                <a16:creationId xmlns:a16="http://schemas.microsoft.com/office/drawing/2014/main" id="{CBC9F2F1-F0AB-024A-89D2-26CFEA83FD00}"/>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0" name="Picture Placeholder">
            <a:extLst>
              <a:ext uri="{FF2B5EF4-FFF2-40B4-BE49-F238E27FC236}">
                <a16:creationId xmlns:a16="http://schemas.microsoft.com/office/drawing/2014/main" id="{4E1E329F-CB38-3B45-88D9-C9D7D31ECC10}"/>
              </a:ext>
            </a:extLst>
          </p:cNvPr>
          <p:cNvSpPr>
            <a:spLocks noGrp="1"/>
          </p:cNvSpPr>
          <p:nvPr>
            <p:ph type="pic" idx="13" hasCustomPrompt="1"/>
          </p:nvPr>
        </p:nvSpPr>
        <p:spPr>
          <a:xfrm>
            <a:off x="4209630" y="1863653"/>
            <a:ext cx="3772741" cy="3170467"/>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1" name="Picture Placeholder">
            <a:extLst>
              <a:ext uri="{FF2B5EF4-FFF2-40B4-BE49-F238E27FC236}">
                <a16:creationId xmlns:a16="http://schemas.microsoft.com/office/drawing/2014/main" id="{F7D8A69C-7DBF-A74A-8AA1-9FD4C591C39A}"/>
              </a:ext>
            </a:extLst>
          </p:cNvPr>
          <p:cNvSpPr>
            <a:spLocks noGrp="1"/>
          </p:cNvSpPr>
          <p:nvPr>
            <p:ph type="pic" idx="14" hasCustomPrompt="1"/>
          </p:nvPr>
        </p:nvSpPr>
        <p:spPr>
          <a:xfrm>
            <a:off x="8242284" y="1863653"/>
            <a:ext cx="3772741" cy="3170467"/>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2" name="Title 1">
            <a:extLst>
              <a:ext uri="{FF2B5EF4-FFF2-40B4-BE49-F238E27FC236}">
                <a16:creationId xmlns:a16="http://schemas.microsoft.com/office/drawing/2014/main" id="{B0F4CC57-8647-D848-B7D3-6D02D480520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52234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CE8CA86-BD65-3E40-AE66-AA6F9D1721B9}"/>
              </a:ext>
            </a:extLst>
          </p:cNvPr>
          <p:cNvGrpSpPr/>
          <p:nvPr userDrawn="1"/>
        </p:nvGrpSpPr>
        <p:grpSpPr>
          <a:xfrm>
            <a:off x="-110835" y="-263235"/>
            <a:ext cx="12302836" cy="7121236"/>
            <a:chOff x="0" y="0"/>
            <a:chExt cx="9144000" cy="5143500"/>
          </a:xfrm>
        </p:grpSpPr>
        <p:sp>
          <p:nvSpPr>
            <p:cNvPr id="4" name="Rectangle 3">
              <a:extLst>
                <a:ext uri="{FF2B5EF4-FFF2-40B4-BE49-F238E27FC236}">
                  <a16:creationId xmlns:a16="http://schemas.microsoft.com/office/drawing/2014/main" id="{2E10AD7B-AA3F-7B44-84F8-7E08888EF619}"/>
                </a:ext>
              </a:extLst>
            </p:cNvPr>
            <p:cNvSpPr/>
            <p:nvPr userDrawn="1"/>
          </p:nvSpPr>
          <p:spPr>
            <a:xfrm>
              <a:off x="0" y="4398745"/>
              <a:ext cx="9144000" cy="7447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 name="Rectangle 4">
              <a:extLst>
                <a:ext uri="{FF2B5EF4-FFF2-40B4-BE49-F238E27FC236}">
                  <a16:creationId xmlns:a16="http://schemas.microsoft.com/office/drawing/2014/main" id="{6FADE579-8BE3-514C-B888-E59A5531BC93}"/>
                </a:ext>
              </a:extLst>
            </p:cNvPr>
            <p:cNvSpPr/>
            <p:nvPr userDrawn="1"/>
          </p:nvSpPr>
          <p:spPr>
            <a:xfrm>
              <a:off x="0" y="0"/>
              <a:ext cx="9144000" cy="51435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6" name="Background Picture">
              <a:extLst>
                <a:ext uri="{FF2B5EF4-FFF2-40B4-BE49-F238E27FC236}">
                  <a16:creationId xmlns:a16="http://schemas.microsoft.com/office/drawing/2014/main" id="{66BD5D4D-0EEF-E048-804B-1A1A0C5FB368}"/>
                </a:ext>
              </a:extLst>
            </p:cNvPr>
            <p:cNvPicPr>
              <a:picLocks noChangeAspect="1"/>
            </p:cNvPicPr>
            <p:nvPr userDrawn="1"/>
          </p:nvPicPr>
          <p:blipFill rotWithShape="1">
            <a:blip r:embed="rId2" cstate="screen">
              <a:alphaModFix amt="18000"/>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0" y="0"/>
              <a:ext cx="9144000" cy="5143500"/>
            </a:xfrm>
            <a:prstGeom prst="rect">
              <a:avLst/>
            </a:prstGeom>
          </p:spPr>
        </p:pic>
      </p:grpSp>
    </p:spTree>
    <p:extLst>
      <p:ext uri="{BB962C8B-B14F-4D97-AF65-F5344CB8AC3E}">
        <p14:creationId xmlns:p14="http://schemas.microsoft.com/office/powerpoint/2010/main" val="41570252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A2B293-4919-6A43-861A-554D526C463C}"/>
              </a:ext>
            </a:extLst>
          </p:cNvPr>
          <p:cNvSpPr/>
          <p:nvPr userDrawn="1"/>
        </p:nvSpPr>
        <p:spPr>
          <a:xfrm>
            <a:off x="0" y="5875009"/>
            <a:ext cx="12067309" cy="993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 name="Background Picture">
            <a:extLst>
              <a:ext uri="{FF2B5EF4-FFF2-40B4-BE49-F238E27FC236}">
                <a16:creationId xmlns:a16="http://schemas.microsoft.com/office/drawing/2014/main" id="{EC2E2DE2-564F-F147-9B03-46BC01527DE0}"/>
              </a:ext>
            </a:extLst>
          </p:cNvPr>
          <p:cNvPicPr>
            <a:picLocks noChangeAspect="1"/>
          </p:cNvPicPr>
          <p:nvPr userDrawn="1"/>
        </p:nvPicPr>
        <p:blipFill rotWithShape="1">
          <a:blip r:embed="rId2" cstate="screen">
            <a:grayscl/>
            <a:alphaModFix amt="11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0" y="-43"/>
            <a:ext cx="12192000" cy="6858043"/>
          </a:xfrm>
          <a:prstGeom prst="rect">
            <a:avLst/>
          </a:prstGeom>
        </p:spPr>
      </p:pic>
    </p:spTree>
    <p:extLst>
      <p:ext uri="{BB962C8B-B14F-4D97-AF65-F5344CB8AC3E}">
        <p14:creationId xmlns:p14="http://schemas.microsoft.com/office/powerpoint/2010/main" val="969885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6" name="Background Picture">
            <a:extLst>
              <a:ext uri="{FF2B5EF4-FFF2-40B4-BE49-F238E27FC236}">
                <a16:creationId xmlns:a16="http://schemas.microsoft.com/office/drawing/2014/main" id="{409D0A44-800A-1E41-B4A3-4200850312ED}"/>
              </a:ext>
            </a:extLst>
          </p:cNvPr>
          <p:cNvSpPr>
            <a:spLocks noGrp="1"/>
          </p:cNvSpPr>
          <p:nvPr>
            <p:ph type="pic" sz="quarter" idx="11" hasCustomPrompt="1"/>
          </p:nvPr>
        </p:nvSpPr>
        <p:spPr>
          <a:xfrm>
            <a:off x="0" y="0"/>
            <a:ext cx="12192000" cy="6858000"/>
          </a:xfrm>
          <a:solidFill>
            <a:schemeClr val="tx1"/>
          </a:solidFill>
        </p:spPr>
        <p:txBody>
          <a:bodyPr anchor="ctr" anchorCtr="0"/>
          <a:lstStyle>
            <a:lvl1pPr marL="0" indent="0" algn="l">
              <a:buNone/>
              <a:defRPr>
                <a:solidFill>
                  <a:schemeClr val="bg1"/>
                </a:solidFill>
              </a:defRPr>
            </a:lvl1pPr>
          </a:lstStyle>
          <a:p>
            <a:r>
              <a:rPr lang="en-US"/>
              <a:t>Click the picture icon to insert a background picture. </a:t>
            </a:r>
            <a:br>
              <a:rPr lang="en-US"/>
            </a:br>
            <a:r>
              <a:rPr lang="en-US"/>
              <a:t>Make sure to include an image description by right </a:t>
            </a:r>
            <a:br>
              <a:rPr lang="en-US"/>
            </a:br>
            <a:r>
              <a:rPr lang="en-US"/>
              <a:t>clicking on your image and selecting ‘Edit Alt Text…’ </a:t>
            </a:r>
          </a:p>
          <a:p>
            <a:endParaRPr lang="en-US"/>
          </a:p>
        </p:txBody>
      </p:sp>
      <p:sp>
        <p:nvSpPr>
          <p:cNvPr id="8" name="Background Circle">
            <a:extLst>
              <a:ext uri="{FF2B5EF4-FFF2-40B4-BE49-F238E27FC236}">
                <a16:creationId xmlns:a16="http://schemas.microsoft.com/office/drawing/2014/main" id="{79F78E7C-BD8A-B74C-8DDE-969A46B4B0D8}"/>
              </a:ext>
              <a:ext uri="{C183D7F6-B498-43B3-948B-1728B52AA6E4}">
                <adec:decorative xmlns:adec="http://schemas.microsoft.com/office/drawing/2017/decorative" val="1"/>
              </a:ext>
            </a:extLst>
          </p:cNvPr>
          <p:cNvSpPr>
            <a:spLocks noGrp="1"/>
          </p:cNvSpPr>
          <p:nvPr>
            <p:ph type="pic" sz="quarter" idx="13"/>
          </p:nvPr>
        </p:nvSpPr>
        <p:spPr>
          <a:xfrm>
            <a:off x="8687057" y="-939508"/>
            <a:ext cx="5555052" cy="5555051"/>
          </a:xfrm>
          <a:prstGeom prst="ellipse">
            <a:avLst/>
          </a:prstGeom>
          <a:solidFill>
            <a:schemeClr val="accent1"/>
          </a:solidFill>
        </p:spPr>
        <p:txBody>
          <a:bodyPr/>
          <a:lstStyle>
            <a:lvl1pPr>
              <a:defRPr>
                <a:solidFill>
                  <a:schemeClr val="accent1"/>
                </a:solidFill>
              </a:defRPr>
            </a:lvl1pPr>
          </a:lstStyle>
          <a:p>
            <a:endParaRPr lang="en-US"/>
          </a:p>
        </p:txBody>
      </p:sp>
      <p:sp>
        <p:nvSpPr>
          <p:cNvPr id="2" name="Title Placeholder">
            <a:extLst>
              <a:ext uri="{FF2B5EF4-FFF2-40B4-BE49-F238E27FC236}">
                <a16:creationId xmlns:a16="http://schemas.microsoft.com/office/drawing/2014/main" id="{640BBB7F-73D8-794B-A9B5-A5869AB0A481}"/>
              </a:ext>
            </a:extLst>
          </p:cNvPr>
          <p:cNvSpPr>
            <a:spLocks noGrp="1"/>
          </p:cNvSpPr>
          <p:nvPr>
            <p:ph type="title" hasCustomPrompt="1"/>
          </p:nvPr>
        </p:nvSpPr>
        <p:spPr>
          <a:xfrm>
            <a:off x="9305018" y="661664"/>
            <a:ext cx="2705649" cy="2753784"/>
          </a:xfrm>
        </p:spPr>
        <p:txBody>
          <a:bodyPr>
            <a:normAutofit/>
          </a:bodyPr>
          <a:lstStyle>
            <a:lvl1pPr>
              <a:lnSpc>
                <a:spcPct val="112000"/>
              </a:lnSpc>
              <a:defRPr sz="1600">
                <a:solidFill>
                  <a:schemeClr val="bg1"/>
                </a:solidFill>
              </a:defRPr>
            </a:lvl1pPr>
          </a:lstStyle>
          <a:p>
            <a:pPr lvl="0"/>
            <a:r>
              <a:rPr lang="en-US"/>
              <a:t>Author Name, </a:t>
            </a:r>
            <a:br>
              <a:rPr lang="en-US"/>
            </a:br>
            <a:r>
              <a:rPr lang="en-US"/>
              <a:t>Title, </a:t>
            </a:r>
            <a:br>
              <a:rPr lang="en-US"/>
            </a:br>
            <a:r>
              <a:rPr lang="en-US"/>
              <a:t>Contact Details</a:t>
            </a:r>
          </a:p>
        </p:txBody>
      </p:sp>
    </p:spTree>
    <p:extLst>
      <p:ext uri="{BB962C8B-B14F-4D97-AF65-F5344CB8AC3E}">
        <p14:creationId xmlns:p14="http://schemas.microsoft.com/office/powerpoint/2010/main" val="3393089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2F4B70C-7D54-E44A-9B88-6E93CC21564F}"/>
              </a:ext>
            </a:extLst>
          </p:cNvPr>
          <p:cNvGrpSpPr/>
          <p:nvPr userDrawn="1"/>
        </p:nvGrpSpPr>
        <p:grpSpPr>
          <a:xfrm>
            <a:off x="-130" y="1"/>
            <a:ext cx="5923075" cy="6196207"/>
            <a:chOff x="-1" y="0"/>
            <a:chExt cx="4442306" cy="4647155"/>
          </a:xfrm>
        </p:grpSpPr>
        <p:sp>
          <p:nvSpPr>
            <p:cNvPr id="21" name="Rectangle 20">
              <a:extLst>
                <a:ext uri="{FF2B5EF4-FFF2-40B4-BE49-F238E27FC236}">
                  <a16:creationId xmlns:a16="http://schemas.microsoft.com/office/drawing/2014/main" id="{2AA832C1-DF4C-A547-842A-619267C7920B}"/>
                </a:ext>
              </a:extLst>
            </p:cNvPr>
            <p:cNvSpPr/>
            <p:nvPr userDrawn="1"/>
          </p:nvSpPr>
          <p:spPr>
            <a:xfrm>
              <a:off x="0" y="0"/>
              <a:ext cx="4442305" cy="464715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2" name="Background Picture">
              <a:extLst>
                <a:ext uri="{FF2B5EF4-FFF2-40B4-BE49-F238E27FC236}">
                  <a16:creationId xmlns:a16="http://schemas.microsoft.com/office/drawing/2014/main" id="{A8BDAD3F-CF53-9149-9325-378504A6D0F4}"/>
                </a:ext>
              </a:extLst>
            </p:cNvPr>
            <p:cNvPicPr>
              <a:picLocks noChangeAspect="1"/>
            </p:cNvPicPr>
            <p:nvPr userDrawn="1"/>
          </p:nvPicPr>
          <p:blipFill rotWithShape="1">
            <a:blip r:embed="rId2" cstate="hqprint">
              <a:alphaModFix amt="18000"/>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l="-2"/>
            <a:stretch/>
          </p:blipFill>
          <p:spPr>
            <a:xfrm>
              <a:off x="-1" y="0"/>
              <a:ext cx="4442305" cy="4647155"/>
            </a:xfrm>
            <a:prstGeom prst="rect">
              <a:avLst/>
            </a:prstGeom>
          </p:spPr>
        </p:pic>
      </p:gr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4" cstate="screen">
            <a:grayscl/>
            <a:alphaModFix amt="11000"/>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1" y="2"/>
            <a:ext cx="5923073" cy="6196207"/>
          </a:xfrm>
          <a:prstGeom prst="rect">
            <a:avLst/>
          </a:prstGeom>
        </p:spPr>
      </p:pic>
      <p:sp>
        <p:nvSpPr>
          <p:cNvPr id="7" name="Oval 6">
            <a:extLst>
              <a:ext uri="{FF2B5EF4-FFF2-40B4-BE49-F238E27FC236}">
                <a16:creationId xmlns:a16="http://schemas.microsoft.com/office/drawing/2014/main" id="{DC0F40F2-4113-DB46-8E32-BD67C6358AED}"/>
              </a:ext>
            </a:extLst>
          </p:cNvPr>
          <p:cNvSpPr/>
          <p:nvPr userDrawn="1"/>
        </p:nvSpPr>
        <p:spPr>
          <a:xfrm>
            <a:off x="5445515" y="1423219"/>
            <a:ext cx="941341" cy="941343"/>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4" y="2567051"/>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4" y="3710883"/>
            <a:ext cx="941341" cy="941343"/>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4" y="4854714"/>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5" name="Subtitle Placeholder">
            <a:extLst>
              <a:ext uri="{FF2B5EF4-FFF2-40B4-BE49-F238E27FC236}">
                <a16:creationId xmlns:a16="http://schemas.microsoft.com/office/drawing/2014/main" id="{6EF207CD-9AC8-B449-BF9F-7698F4883626}"/>
              </a:ext>
            </a:extLst>
          </p:cNvPr>
          <p:cNvSpPr>
            <a:spLocks noGrp="1"/>
          </p:cNvSpPr>
          <p:nvPr>
            <p:ph type="body" sz="quarter" idx="12" hasCustomPrompt="1"/>
          </p:nvPr>
        </p:nvSpPr>
        <p:spPr>
          <a:xfrm>
            <a:off x="6086826" y="705394"/>
            <a:ext cx="5922677"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26" name="Title 1">
            <a:extLst>
              <a:ext uri="{FF2B5EF4-FFF2-40B4-BE49-F238E27FC236}">
                <a16:creationId xmlns:a16="http://schemas.microsoft.com/office/drawing/2014/main" id="{C01E3D76-FC1A-734D-865F-EA46C6A98935}"/>
              </a:ext>
            </a:extLst>
          </p:cNvPr>
          <p:cNvSpPr>
            <a:spLocks noGrp="1"/>
          </p:cNvSpPr>
          <p:nvPr>
            <p:ph type="title"/>
          </p:nvPr>
        </p:nvSpPr>
        <p:spPr>
          <a:xfrm>
            <a:off x="6086253" y="1"/>
            <a:ext cx="5923075" cy="705393"/>
          </a:xfrm>
        </p:spPr>
        <p:txBody>
          <a:bodyPr/>
          <a:lstStyle/>
          <a:p>
            <a:r>
              <a:rPr lang="en-US"/>
              <a:t>Click to edit Master title style</a:t>
            </a:r>
          </a:p>
        </p:txBody>
      </p:sp>
    </p:spTree>
    <p:extLst>
      <p:ext uri="{BB962C8B-B14F-4D97-AF65-F5344CB8AC3E}">
        <p14:creationId xmlns:p14="http://schemas.microsoft.com/office/powerpoint/2010/main" val="463074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2" cstate="screen">
            <a:grayscl/>
            <a:alphaModFix amt="11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1" y="2"/>
            <a:ext cx="5923073" cy="6179505"/>
          </a:xfrm>
          <a:prstGeom prst="rect">
            <a:avLst/>
          </a:prstGeom>
        </p:spPr>
      </p:pic>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Oval 6">
            <a:extLst>
              <a:ext uri="{FF2B5EF4-FFF2-40B4-BE49-F238E27FC236}">
                <a16:creationId xmlns:a16="http://schemas.microsoft.com/office/drawing/2014/main" id="{DC0F40F2-4113-DB46-8E32-BD67C6358AED}"/>
              </a:ext>
            </a:extLst>
          </p:cNvPr>
          <p:cNvSpPr/>
          <p:nvPr userDrawn="1"/>
        </p:nvSpPr>
        <p:spPr>
          <a:xfrm>
            <a:off x="5445515" y="1423219"/>
            <a:ext cx="941341" cy="941343"/>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4" y="2567051"/>
            <a:ext cx="941341" cy="941343"/>
          </a:xfrm>
          <a:prstGeom prst="ellipse">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4" y="3710883"/>
            <a:ext cx="941341" cy="941343"/>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4" y="4854714"/>
            <a:ext cx="941341" cy="941343"/>
          </a:xfrm>
          <a:prstGeom prst="ellipse">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1" name="Subtitle Placeholder">
            <a:extLst>
              <a:ext uri="{FF2B5EF4-FFF2-40B4-BE49-F238E27FC236}">
                <a16:creationId xmlns:a16="http://schemas.microsoft.com/office/drawing/2014/main" id="{1FA089D6-24F4-DD46-8E59-D9DA80DD5243}"/>
              </a:ext>
            </a:extLst>
          </p:cNvPr>
          <p:cNvSpPr>
            <a:spLocks noGrp="1"/>
          </p:cNvSpPr>
          <p:nvPr>
            <p:ph type="body" sz="quarter" idx="12" hasCustomPrompt="1"/>
          </p:nvPr>
        </p:nvSpPr>
        <p:spPr>
          <a:xfrm>
            <a:off x="6086826" y="705394"/>
            <a:ext cx="5922677"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3" name="Title 1">
            <a:extLst>
              <a:ext uri="{FF2B5EF4-FFF2-40B4-BE49-F238E27FC236}">
                <a16:creationId xmlns:a16="http://schemas.microsoft.com/office/drawing/2014/main" id="{BC5E6162-1514-1545-A8B3-1F483F7F251C}"/>
              </a:ext>
            </a:extLst>
          </p:cNvPr>
          <p:cNvSpPr>
            <a:spLocks noGrp="1"/>
          </p:cNvSpPr>
          <p:nvPr>
            <p:ph type="title"/>
          </p:nvPr>
        </p:nvSpPr>
        <p:spPr>
          <a:xfrm>
            <a:off x="6086253" y="1"/>
            <a:ext cx="5923075" cy="705393"/>
          </a:xfrm>
        </p:spPr>
        <p:txBody>
          <a:bodyPr/>
          <a:lstStyle/>
          <a:p>
            <a:r>
              <a:rPr lang="en-US"/>
              <a:t>Click to edit Master title style</a:t>
            </a:r>
          </a:p>
        </p:txBody>
      </p:sp>
    </p:spTree>
    <p:extLst>
      <p:ext uri="{BB962C8B-B14F-4D97-AF65-F5344CB8AC3E}">
        <p14:creationId xmlns:p14="http://schemas.microsoft.com/office/powerpoint/2010/main" val="4119025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2F4B70C-7D54-E44A-9B88-6E93CC21564F}"/>
              </a:ext>
            </a:extLst>
          </p:cNvPr>
          <p:cNvGrpSpPr/>
          <p:nvPr userDrawn="1"/>
        </p:nvGrpSpPr>
        <p:grpSpPr>
          <a:xfrm>
            <a:off x="-130" y="1"/>
            <a:ext cx="5923075" cy="6196207"/>
            <a:chOff x="-1" y="0"/>
            <a:chExt cx="4442306" cy="4647155"/>
          </a:xfrm>
        </p:grpSpPr>
        <p:sp>
          <p:nvSpPr>
            <p:cNvPr id="21" name="Rectangle 20">
              <a:extLst>
                <a:ext uri="{FF2B5EF4-FFF2-40B4-BE49-F238E27FC236}">
                  <a16:creationId xmlns:a16="http://schemas.microsoft.com/office/drawing/2014/main" id="{2AA832C1-DF4C-A547-842A-619267C7920B}"/>
                </a:ext>
              </a:extLst>
            </p:cNvPr>
            <p:cNvSpPr/>
            <p:nvPr userDrawn="1"/>
          </p:nvSpPr>
          <p:spPr>
            <a:xfrm>
              <a:off x="0" y="0"/>
              <a:ext cx="4442305" cy="464715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2" name="Background Picture">
              <a:extLst>
                <a:ext uri="{FF2B5EF4-FFF2-40B4-BE49-F238E27FC236}">
                  <a16:creationId xmlns:a16="http://schemas.microsoft.com/office/drawing/2014/main" id="{A8BDAD3F-CF53-9149-9325-378504A6D0F4}"/>
                </a:ext>
              </a:extLst>
            </p:cNvPr>
            <p:cNvPicPr>
              <a:picLocks noChangeAspect="1"/>
            </p:cNvPicPr>
            <p:nvPr userDrawn="1"/>
          </p:nvPicPr>
          <p:blipFill rotWithShape="1">
            <a:blip r:embed="rId2" cstate="hqprint">
              <a:alphaModFix amt="18000"/>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l="-2"/>
            <a:stretch/>
          </p:blipFill>
          <p:spPr>
            <a:xfrm>
              <a:off x="-1" y="0"/>
              <a:ext cx="4442305" cy="4647155"/>
            </a:xfrm>
            <a:prstGeom prst="rect">
              <a:avLst/>
            </a:prstGeom>
          </p:spPr>
        </p:pic>
      </p:gr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4" cstate="screen">
            <a:grayscl/>
            <a:alphaModFix amt="11000"/>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1" y="2"/>
            <a:ext cx="5923073" cy="6196207"/>
          </a:xfrm>
          <a:prstGeom prst="rect">
            <a:avLst/>
          </a:prstGeom>
        </p:spPr>
      </p:pic>
      <p:sp>
        <p:nvSpPr>
          <p:cNvPr id="7" name="Oval 6">
            <a:extLst>
              <a:ext uri="{FF2B5EF4-FFF2-40B4-BE49-F238E27FC236}">
                <a16:creationId xmlns:a16="http://schemas.microsoft.com/office/drawing/2014/main" id="{DC0F40F2-4113-DB46-8E32-BD67C6358AED}"/>
              </a:ext>
            </a:extLst>
          </p:cNvPr>
          <p:cNvSpPr/>
          <p:nvPr userDrawn="1"/>
        </p:nvSpPr>
        <p:spPr>
          <a:xfrm>
            <a:off x="5445515" y="1423219"/>
            <a:ext cx="941341" cy="941343"/>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4" y="2567051"/>
            <a:ext cx="941341" cy="941343"/>
          </a:xfrm>
          <a:prstGeom prst="ellipse">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4" y="3710883"/>
            <a:ext cx="941341" cy="941343"/>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4" y="4854714"/>
            <a:ext cx="941341" cy="941343"/>
          </a:xfrm>
          <a:prstGeom prst="ellipse">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3" name="Subtitle Placeholder">
            <a:extLst>
              <a:ext uri="{FF2B5EF4-FFF2-40B4-BE49-F238E27FC236}">
                <a16:creationId xmlns:a16="http://schemas.microsoft.com/office/drawing/2014/main" id="{2E3580F8-BDCC-4A48-B68A-16D1B32F4293}"/>
              </a:ext>
            </a:extLst>
          </p:cNvPr>
          <p:cNvSpPr>
            <a:spLocks noGrp="1"/>
          </p:cNvSpPr>
          <p:nvPr>
            <p:ph type="body" sz="quarter" idx="12" hasCustomPrompt="1"/>
          </p:nvPr>
        </p:nvSpPr>
        <p:spPr>
          <a:xfrm>
            <a:off x="6086826" y="705394"/>
            <a:ext cx="5922677"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4" name="Title 1">
            <a:extLst>
              <a:ext uri="{FF2B5EF4-FFF2-40B4-BE49-F238E27FC236}">
                <a16:creationId xmlns:a16="http://schemas.microsoft.com/office/drawing/2014/main" id="{B0E3C3E7-B1C2-ED4D-B607-2EC975553232}"/>
              </a:ext>
            </a:extLst>
          </p:cNvPr>
          <p:cNvSpPr>
            <a:spLocks noGrp="1"/>
          </p:cNvSpPr>
          <p:nvPr>
            <p:ph type="title"/>
          </p:nvPr>
        </p:nvSpPr>
        <p:spPr>
          <a:xfrm>
            <a:off x="6086253" y="1"/>
            <a:ext cx="5923075" cy="705393"/>
          </a:xfrm>
        </p:spPr>
        <p:txBody>
          <a:bodyPr/>
          <a:lstStyle/>
          <a:p>
            <a:r>
              <a:rPr lang="en-US"/>
              <a:t>Click to edit Master title style</a:t>
            </a:r>
          </a:p>
        </p:txBody>
      </p:sp>
    </p:spTree>
    <p:extLst>
      <p:ext uri="{BB962C8B-B14F-4D97-AF65-F5344CB8AC3E}">
        <p14:creationId xmlns:p14="http://schemas.microsoft.com/office/powerpoint/2010/main" val="2940450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C6A16B-DC50-1842-836C-F886AF99536D}"/>
              </a:ext>
            </a:extLst>
          </p:cNvPr>
          <p:cNvSpPr>
            <a:spLocks noGrp="1"/>
          </p:cNvSpPr>
          <p:nvPr>
            <p:ph type="sldNum" sz="quarter" idx="10"/>
          </p:nvPr>
        </p:nvSpPr>
        <p:spPr/>
        <p:txBody>
          <a:bodyPr/>
          <a:lstStyle/>
          <a:p>
            <a:fld id="{E2CB33EA-91D6-F140-A440-0A130B2A34DE}" type="slidenum">
              <a:rPr lang="en-US" smtClean="0"/>
              <a:pPr/>
              <a:t>‹#›</a:t>
            </a:fld>
            <a:endParaRPr lang="en-US"/>
          </a:p>
        </p:txBody>
      </p:sp>
      <p:sp>
        <p:nvSpPr>
          <p:cNvPr id="4" name="Picture Placeholder">
            <a:extLst>
              <a:ext uri="{FF2B5EF4-FFF2-40B4-BE49-F238E27FC236}">
                <a16:creationId xmlns:a16="http://schemas.microsoft.com/office/drawing/2014/main" id="{5ADC30D8-6888-504C-A3B9-F4BDA146BB07}"/>
              </a:ext>
            </a:extLst>
          </p:cNvPr>
          <p:cNvSpPr>
            <a:spLocks noGrp="1"/>
          </p:cNvSpPr>
          <p:nvPr>
            <p:ph type="pic" idx="1" hasCustomPrompt="1"/>
          </p:nvPr>
        </p:nvSpPr>
        <p:spPr>
          <a:xfrm>
            <a:off x="371566" y="1852080"/>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5" name="Picture Placeholder">
            <a:extLst>
              <a:ext uri="{FF2B5EF4-FFF2-40B4-BE49-F238E27FC236}">
                <a16:creationId xmlns:a16="http://schemas.microsoft.com/office/drawing/2014/main" id="{89C0CE11-5098-E54E-A2EF-78D87AC634FC}"/>
              </a:ext>
            </a:extLst>
          </p:cNvPr>
          <p:cNvSpPr>
            <a:spLocks noGrp="1"/>
          </p:cNvSpPr>
          <p:nvPr>
            <p:ph type="pic" idx="11" hasCustomPrompt="1"/>
          </p:nvPr>
        </p:nvSpPr>
        <p:spPr>
          <a:xfrm>
            <a:off x="3184586" y="1857945"/>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6" name="Picture Placeholder">
            <a:extLst>
              <a:ext uri="{FF2B5EF4-FFF2-40B4-BE49-F238E27FC236}">
                <a16:creationId xmlns:a16="http://schemas.microsoft.com/office/drawing/2014/main" id="{8BB94563-C7F3-E946-A246-64E873848EAE}"/>
              </a:ext>
            </a:extLst>
          </p:cNvPr>
          <p:cNvSpPr>
            <a:spLocks noGrp="1"/>
          </p:cNvSpPr>
          <p:nvPr>
            <p:ph type="pic" idx="12" hasCustomPrompt="1"/>
          </p:nvPr>
        </p:nvSpPr>
        <p:spPr>
          <a:xfrm>
            <a:off x="5997606" y="1857945"/>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7" name="Picture Placeholder">
            <a:extLst>
              <a:ext uri="{FF2B5EF4-FFF2-40B4-BE49-F238E27FC236}">
                <a16:creationId xmlns:a16="http://schemas.microsoft.com/office/drawing/2014/main" id="{06097E37-3925-BC49-9EDE-977EC687DFEE}"/>
              </a:ext>
            </a:extLst>
          </p:cNvPr>
          <p:cNvSpPr>
            <a:spLocks noGrp="1"/>
          </p:cNvSpPr>
          <p:nvPr>
            <p:ph type="pic" idx="13" hasCustomPrompt="1"/>
          </p:nvPr>
        </p:nvSpPr>
        <p:spPr>
          <a:xfrm>
            <a:off x="8810626" y="1857945"/>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8" name="Subtitle Placeholder">
            <a:extLst>
              <a:ext uri="{FF2B5EF4-FFF2-40B4-BE49-F238E27FC236}">
                <a16:creationId xmlns:a16="http://schemas.microsoft.com/office/drawing/2014/main" id="{14233239-CC25-7746-809F-22A92FFB2964}"/>
              </a:ext>
            </a:extLst>
          </p:cNvPr>
          <p:cNvSpPr>
            <a:spLocks noGrp="1"/>
          </p:cNvSpPr>
          <p:nvPr>
            <p:ph type="body" sz="quarter" idx="14" hasCustomPrompt="1"/>
          </p:nvPr>
        </p:nvSpPr>
        <p:spPr>
          <a:xfrm>
            <a:off x="372135" y="772750"/>
            <a:ext cx="11105888"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9" name="Title 1">
            <a:extLst>
              <a:ext uri="{FF2B5EF4-FFF2-40B4-BE49-F238E27FC236}">
                <a16:creationId xmlns:a16="http://schemas.microsoft.com/office/drawing/2014/main" id="{75B57B48-9DF3-0940-BFA4-EC177B298FBA}"/>
              </a:ext>
            </a:extLst>
          </p:cNvPr>
          <p:cNvSpPr>
            <a:spLocks noGrp="1"/>
          </p:cNvSpPr>
          <p:nvPr>
            <p:ph type="title"/>
          </p:nvPr>
        </p:nvSpPr>
        <p:spPr>
          <a:xfrm>
            <a:off x="371565" y="113805"/>
            <a:ext cx="11106633" cy="658945"/>
          </a:xfrm>
        </p:spPr>
        <p:txBody>
          <a:bodyPr/>
          <a:lstStyle/>
          <a:p>
            <a:r>
              <a:rPr lang="en-US"/>
              <a:t>Click to edit Master title style</a:t>
            </a:r>
          </a:p>
        </p:txBody>
      </p:sp>
      <p:sp>
        <p:nvSpPr>
          <p:cNvPr id="10" name="Subtitle Placeholder">
            <a:extLst>
              <a:ext uri="{FF2B5EF4-FFF2-40B4-BE49-F238E27FC236}">
                <a16:creationId xmlns:a16="http://schemas.microsoft.com/office/drawing/2014/main" id="{3560CA4E-00F7-4B45-AC62-C718878701AC}"/>
              </a:ext>
            </a:extLst>
          </p:cNvPr>
          <p:cNvSpPr>
            <a:spLocks noGrp="1"/>
          </p:cNvSpPr>
          <p:nvPr>
            <p:ph type="body" sz="quarter" idx="15" hasCustomPrompt="1"/>
          </p:nvPr>
        </p:nvSpPr>
        <p:spPr>
          <a:xfrm>
            <a:off x="371565" y="3767334"/>
            <a:ext cx="2667572" cy="831079"/>
          </a:xfrm>
        </p:spPr>
        <p:txBody>
          <a:bodyPr anchor="t" anchorCtr="0">
            <a:noAutofit/>
          </a:bodyPr>
          <a:lstStyle>
            <a:lvl1pPr marL="0" indent="0" algn="l">
              <a:buNone/>
              <a:defRPr sz="1467">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1" name="Subtitle Placeholder">
            <a:extLst>
              <a:ext uri="{FF2B5EF4-FFF2-40B4-BE49-F238E27FC236}">
                <a16:creationId xmlns:a16="http://schemas.microsoft.com/office/drawing/2014/main" id="{DC190AB8-2915-9440-A26B-FFA9C9DAA707}"/>
              </a:ext>
            </a:extLst>
          </p:cNvPr>
          <p:cNvSpPr>
            <a:spLocks noGrp="1"/>
          </p:cNvSpPr>
          <p:nvPr>
            <p:ph type="body" sz="quarter" idx="16" hasCustomPrompt="1"/>
          </p:nvPr>
        </p:nvSpPr>
        <p:spPr>
          <a:xfrm>
            <a:off x="3184586" y="3755150"/>
            <a:ext cx="2667572" cy="831079"/>
          </a:xfrm>
        </p:spPr>
        <p:txBody>
          <a:bodyPr anchor="t" anchorCtr="0">
            <a:noAutofit/>
          </a:bodyPr>
          <a:lstStyle>
            <a:lvl1pPr marL="0" indent="0" algn="l">
              <a:buNone/>
              <a:defRPr sz="1467">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2" name="Subtitle Placeholder">
            <a:extLst>
              <a:ext uri="{FF2B5EF4-FFF2-40B4-BE49-F238E27FC236}">
                <a16:creationId xmlns:a16="http://schemas.microsoft.com/office/drawing/2014/main" id="{6E7972D4-FD07-E94D-8004-2F307919DECE}"/>
              </a:ext>
            </a:extLst>
          </p:cNvPr>
          <p:cNvSpPr>
            <a:spLocks noGrp="1"/>
          </p:cNvSpPr>
          <p:nvPr>
            <p:ph type="body" sz="quarter" idx="17" hasCustomPrompt="1"/>
          </p:nvPr>
        </p:nvSpPr>
        <p:spPr>
          <a:xfrm>
            <a:off x="5997606" y="3755149"/>
            <a:ext cx="2667572" cy="831079"/>
          </a:xfrm>
        </p:spPr>
        <p:txBody>
          <a:bodyPr anchor="t" anchorCtr="0">
            <a:noAutofit/>
          </a:bodyPr>
          <a:lstStyle>
            <a:lvl1pPr marL="0" indent="0" algn="l">
              <a:buNone/>
              <a:defRPr sz="1467">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3" name="Subtitle Placeholder">
            <a:extLst>
              <a:ext uri="{FF2B5EF4-FFF2-40B4-BE49-F238E27FC236}">
                <a16:creationId xmlns:a16="http://schemas.microsoft.com/office/drawing/2014/main" id="{F29AD589-F52A-0D49-994C-F58B160873FA}"/>
              </a:ext>
            </a:extLst>
          </p:cNvPr>
          <p:cNvSpPr>
            <a:spLocks noGrp="1"/>
          </p:cNvSpPr>
          <p:nvPr>
            <p:ph type="body" sz="quarter" idx="18" hasCustomPrompt="1"/>
          </p:nvPr>
        </p:nvSpPr>
        <p:spPr>
          <a:xfrm>
            <a:off x="8810451" y="3755147"/>
            <a:ext cx="2667573" cy="831079"/>
          </a:xfrm>
        </p:spPr>
        <p:txBody>
          <a:bodyPr anchor="t" anchorCtr="0">
            <a:noAutofit/>
          </a:bodyPr>
          <a:lstStyle>
            <a:lvl1pPr marL="0" indent="0" algn="l">
              <a:buNone/>
              <a:defRPr sz="1467">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Tree>
    <p:extLst>
      <p:ext uri="{BB962C8B-B14F-4D97-AF65-F5344CB8AC3E}">
        <p14:creationId xmlns:p14="http://schemas.microsoft.com/office/powerpoint/2010/main" val="3166601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5D6E093-BEB8-4448-B15B-28E342597EE3}"/>
              </a:ext>
            </a:extLst>
          </p:cNvPr>
          <p:cNvSpPr/>
          <p:nvPr userDrawn="1"/>
        </p:nvSpPr>
        <p:spPr>
          <a:xfrm>
            <a:off x="8521733" y="5098339"/>
            <a:ext cx="4197752" cy="38345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80CA73BE-0E5A-134C-87BD-EA85D468E5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73416" y="5934482"/>
            <a:ext cx="2902507" cy="721333"/>
          </a:xfrm>
          <a:prstGeom prst="rect">
            <a:avLst/>
          </a:prstGeom>
        </p:spPr>
      </p:pic>
      <p:sp>
        <p:nvSpPr>
          <p:cNvPr id="8" name="Slide Number" descr="Slide Number">
            <a:extLst>
              <a:ext uri="{FF2B5EF4-FFF2-40B4-BE49-F238E27FC236}">
                <a16:creationId xmlns:a16="http://schemas.microsoft.com/office/drawing/2014/main" id="{E46B96B0-EDAC-BF41-B2AB-B45AE146A691}"/>
              </a:ext>
            </a:extLst>
          </p:cNvPr>
          <p:cNvSpPr>
            <a:spLocks noGrp="1"/>
          </p:cNvSpPr>
          <p:nvPr>
            <p:ph type="sldNum" sz="quarter" idx="11"/>
          </p:nvPr>
        </p:nvSpPr>
        <p:spPr>
          <a:xfrm>
            <a:off x="7681737" y="6346518"/>
            <a:ext cx="639367" cy="365125"/>
          </a:xfrm>
        </p:spPr>
        <p:txBody>
          <a:bodyPr/>
          <a:lstStyle/>
          <a:p>
            <a:fld id="{E2CB33EA-91D6-F140-A440-0A130B2A34DE}" type="slidenum">
              <a:rPr lang="en-US" smtClean="0"/>
              <a:pPr/>
              <a:t>‹#›</a:t>
            </a:fld>
            <a:endParaRPr lang="en-US"/>
          </a:p>
        </p:txBody>
      </p:sp>
    </p:spTree>
    <p:extLst>
      <p:ext uri="{BB962C8B-B14F-4D97-AF65-F5344CB8AC3E}">
        <p14:creationId xmlns:p14="http://schemas.microsoft.com/office/powerpoint/2010/main" val="3538196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5876CC-CEAE-6F4E-8589-90792A7F42DD}"/>
              </a:ext>
            </a:extLst>
          </p:cNvPr>
          <p:cNvSpPr/>
          <p:nvPr userDrawn="1"/>
        </p:nvSpPr>
        <p:spPr>
          <a:xfrm>
            <a:off x="0" y="1"/>
            <a:ext cx="12192000" cy="62051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Oval 1">
            <a:extLst>
              <a:ext uri="{FF2B5EF4-FFF2-40B4-BE49-F238E27FC236}">
                <a16:creationId xmlns:a16="http://schemas.microsoft.com/office/drawing/2014/main" id="{85D6E093-BEB8-4448-B15B-28E342597EE3}"/>
              </a:ext>
            </a:extLst>
          </p:cNvPr>
          <p:cNvSpPr/>
          <p:nvPr userDrawn="1"/>
        </p:nvSpPr>
        <p:spPr>
          <a:xfrm>
            <a:off x="8521733" y="5098339"/>
            <a:ext cx="4197752" cy="38345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descr="A close up of a logo&#10;&#10;Description automatically generated">
            <a:extLst>
              <a:ext uri="{FF2B5EF4-FFF2-40B4-BE49-F238E27FC236}">
                <a16:creationId xmlns:a16="http://schemas.microsoft.com/office/drawing/2014/main" id="{137450B3-2EBF-024A-88E2-D044A2181B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73415" y="5934482"/>
            <a:ext cx="2902511" cy="721333"/>
          </a:xfrm>
          <a:prstGeom prst="rect">
            <a:avLst/>
          </a:prstGeom>
        </p:spPr>
      </p:pic>
      <p:sp>
        <p:nvSpPr>
          <p:cNvPr id="7" name="Subtitle Placeholder" descr="Slide sub title">
            <a:extLst>
              <a:ext uri="{FF2B5EF4-FFF2-40B4-BE49-F238E27FC236}">
                <a16:creationId xmlns:a16="http://schemas.microsoft.com/office/drawing/2014/main" id="{DA2F17D8-6602-3A48-9847-E609F933ED2A}"/>
              </a:ext>
            </a:extLst>
          </p:cNvPr>
          <p:cNvSpPr>
            <a:spLocks noGrp="1"/>
          </p:cNvSpPr>
          <p:nvPr>
            <p:ph type="body" sz="quarter" idx="12" hasCustomPrompt="1"/>
          </p:nvPr>
        </p:nvSpPr>
        <p:spPr>
          <a:xfrm>
            <a:off x="268817" y="658947"/>
            <a:ext cx="11707283" cy="753256"/>
          </a:xfrm>
        </p:spPr>
        <p:txBody>
          <a:bodyPr>
            <a:noAutofit/>
          </a:bodyPr>
          <a:lstStyle>
            <a:lvl1pPr marL="0" indent="0">
              <a:buNone/>
              <a:defRPr sz="2000">
                <a:solidFill>
                  <a:schemeClr val="bg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8" name="Content Placeholder" descr="Slide content">
            <a:extLst>
              <a:ext uri="{FF2B5EF4-FFF2-40B4-BE49-F238E27FC236}">
                <a16:creationId xmlns:a16="http://schemas.microsoft.com/office/drawing/2014/main" id="{CBFE6B52-EFDC-164F-B6FA-7937A9BAE3CB}"/>
              </a:ext>
            </a:extLst>
          </p:cNvPr>
          <p:cNvSpPr>
            <a:spLocks noGrp="1"/>
          </p:cNvSpPr>
          <p:nvPr>
            <p:ph idx="1" hasCustomPrompt="1"/>
          </p:nvPr>
        </p:nvSpPr>
        <p:spPr>
          <a:xfrm>
            <a:off x="267858" y="1421441"/>
            <a:ext cx="11708068" cy="4536015"/>
          </a:xfrm>
        </p:spPr>
        <p:txBody>
          <a:bodyPr lIns="108000"/>
          <a:lstStyle>
            <a:lvl1pPr>
              <a:lnSpc>
                <a:spcPct val="100000"/>
              </a:lnSpc>
              <a:spcBef>
                <a:spcPts val="0"/>
              </a:spcBef>
              <a:spcAft>
                <a:spcPts val="800"/>
              </a:spcAft>
              <a:buClr>
                <a:schemeClr val="bg1"/>
              </a:buClr>
              <a:defRPr>
                <a:solidFill>
                  <a:schemeClr val="bg1"/>
                </a:solidFill>
              </a:defRPr>
            </a:lvl1pPr>
            <a:lvl2pPr>
              <a:lnSpc>
                <a:spcPct val="100000"/>
              </a:lnSpc>
              <a:spcBef>
                <a:spcPts val="0"/>
              </a:spcBef>
              <a:spcAft>
                <a:spcPts val="800"/>
              </a:spcAft>
              <a:defRPr/>
            </a:lvl2pPr>
            <a:lvl3pPr>
              <a:lnSpc>
                <a:spcPct val="100000"/>
              </a:lnSpc>
              <a:spcBef>
                <a:spcPts val="0"/>
              </a:spcBef>
              <a:spcAft>
                <a:spcPts val="800"/>
              </a:spcAft>
              <a:defRPr/>
            </a:lvl3pPr>
            <a:lvl4pPr>
              <a:lnSpc>
                <a:spcPct val="100000"/>
              </a:lnSpc>
              <a:spcBef>
                <a:spcPts val="0"/>
              </a:spcBef>
              <a:spcAft>
                <a:spcPts val="800"/>
              </a:spcAft>
              <a:defRPr/>
            </a:lvl4pPr>
            <a:lvl5pPr>
              <a:lnSpc>
                <a:spcPct val="100000"/>
              </a:lnSpc>
              <a:spcBef>
                <a:spcPts val="0"/>
              </a:spcBef>
              <a:spcAft>
                <a:spcPts val="800"/>
              </a:spcAft>
              <a:defRPr/>
            </a:lvl5pPr>
          </a:lstStyle>
          <a:p>
            <a:pPr lvl="0"/>
            <a:r>
              <a:rPr lang="en-US"/>
              <a:t>Click to add text or select an icon below for picture, table, graph and more content options.</a:t>
            </a:r>
          </a:p>
        </p:txBody>
      </p:sp>
      <p:sp>
        <p:nvSpPr>
          <p:cNvPr id="10" name="Slide Number" descr="Slide Number">
            <a:extLst>
              <a:ext uri="{FF2B5EF4-FFF2-40B4-BE49-F238E27FC236}">
                <a16:creationId xmlns:a16="http://schemas.microsoft.com/office/drawing/2014/main" id="{DD7BDDC2-EBA0-8645-AED0-8A0B301A606A}"/>
              </a:ext>
            </a:extLst>
          </p:cNvPr>
          <p:cNvSpPr>
            <a:spLocks noGrp="1"/>
          </p:cNvSpPr>
          <p:nvPr>
            <p:ph type="sldNum" sz="quarter" idx="11"/>
          </p:nvPr>
        </p:nvSpPr>
        <p:spPr>
          <a:xfrm>
            <a:off x="7681737" y="6346518"/>
            <a:ext cx="639367" cy="365125"/>
          </a:xfrm>
        </p:spPr>
        <p:txBody>
          <a:bodyPr/>
          <a:lstStyle/>
          <a:p>
            <a:fld id="{E2CB33EA-91D6-F140-A440-0A130B2A34DE}" type="slidenum">
              <a:rPr lang="en-US" smtClean="0"/>
              <a:pPr/>
              <a:t>‹#›</a:t>
            </a:fld>
            <a:endParaRPr lang="en-US"/>
          </a:p>
        </p:txBody>
      </p:sp>
      <p:sp>
        <p:nvSpPr>
          <p:cNvPr id="3" name="Title 2">
            <a:extLst>
              <a:ext uri="{FF2B5EF4-FFF2-40B4-BE49-F238E27FC236}">
                <a16:creationId xmlns:a16="http://schemas.microsoft.com/office/drawing/2014/main" id="{7F19016B-9983-7844-9F13-20432E68F78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80080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13" name="Background Picture">
            <a:extLst>
              <a:ext uri="{FF2B5EF4-FFF2-40B4-BE49-F238E27FC236}">
                <a16:creationId xmlns:a16="http://schemas.microsoft.com/office/drawing/2014/main" id="{B5352B15-F5A1-3540-B5B6-E1513B58E0FE}"/>
              </a:ext>
            </a:extLst>
          </p:cNvPr>
          <p:cNvSpPr>
            <a:spLocks noGrp="1"/>
          </p:cNvSpPr>
          <p:nvPr>
            <p:ph type="pic" sz="quarter" idx="11" hasCustomPrompt="1"/>
          </p:nvPr>
        </p:nvSpPr>
        <p:spPr>
          <a:xfrm>
            <a:off x="0" y="0"/>
            <a:ext cx="12192000" cy="6858000"/>
          </a:xfrm>
          <a:solidFill>
            <a:schemeClr val="tx1"/>
          </a:solidFill>
        </p:spPr>
        <p:txBody>
          <a:bodyPr anchor="ctr" anchorCtr="0"/>
          <a:lstStyle>
            <a:lvl1pPr marL="0" indent="0" algn="l">
              <a:buNone/>
              <a:defRPr>
                <a:solidFill>
                  <a:schemeClr val="bg1"/>
                </a:solidFill>
              </a:defRPr>
            </a:lvl1pPr>
          </a:lstStyle>
          <a:p>
            <a:r>
              <a:rPr lang="en-US"/>
              <a:t>Click the picture icon to insert a background picture. </a:t>
            </a:r>
            <a:br>
              <a:rPr lang="en-US"/>
            </a:br>
            <a:r>
              <a:rPr lang="en-US"/>
              <a:t>Make sure to include an image description by right </a:t>
            </a:r>
            <a:br>
              <a:rPr lang="en-US"/>
            </a:br>
            <a:r>
              <a:rPr lang="en-US"/>
              <a:t>clicking on your image and selecting ‘Edit Alt Text…’ </a:t>
            </a:r>
          </a:p>
          <a:p>
            <a:endParaRPr lang="en-US"/>
          </a:p>
        </p:txBody>
      </p:sp>
      <p:sp>
        <p:nvSpPr>
          <p:cNvPr id="20" name="Background Circle">
            <a:extLst>
              <a:ext uri="{FF2B5EF4-FFF2-40B4-BE49-F238E27FC236}">
                <a16:creationId xmlns:a16="http://schemas.microsoft.com/office/drawing/2014/main" id="{5A2FA8D5-369B-C44D-90BE-9F100D869C39}"/>
              </a:ext>
              <a:ext uri="{C183D7F6-B498-43B3-948B-1728B52AA6E4}">
                <adec:decorative xmlns:adec="http://schemas.microsoft.com/office/drawing/2017/decorative" val="1"/>
              </a:ext>
            </a:extLst>
          </p:cNvPr>
          <p:cNvSpPr>
            <a:spLocks noGrp="1"/>
          </p:cNvSpPr>
          <p:nvPr>
            <p:ph type="pic" sz="quarter" idx="13"/>
          </p:nvPr>
        </p:nvSpPr>
        <p:spPr>
          <a:xfrm>
            <a:off x="8514542" y="1737784"/>
            <a:ext cx="4451351" cy="4451349"/>
          </a:xfrm>
          <a:prstGeom prst="ellipse">
            <a:avLst/>
          </a:prstGeom>
          <a:solidFill>
            <a:schemeClr val="accent1"/>
          </a:solidFill>
        </p:spPr>
        <p:txBody>
          <a:bodyPr/>
          <a:lstStyle>
            <a:lvl1pPr>
              <a:defRPr>
                <a:solidFill>
                  <a:schemeClr val="accent1"/>
                </a:solidFill>
              </a:defRPr>
            </a:lvl1pPr>
          </a:lstStyle>
          <a:p>
            <a:endParaRPr lang="en-US"/>
          </a:p>
        </p:txBody>
      </p:sp>
      <p:sp>
        <p:nvSpPr>
          <p:cNvPr id="2" name="Title Placeholder">
            <a:extLst>
              <a:ext uri="{FF2B5EF4-FFF2-40B4-BE49-F238E27FC236}">
                <a16:creationId xmlns:a16="http://schemas.microsoft.com/office/drawing/2014/main" id="{649F63A3-0BA1-094E-B7F9-F33A78C6C9F4}"/>
              </a:ext>
            </a:extLst>
          </p:cNvPr>
          <p:cNvSpPr>
            <a:spLocks noGrp="1"/>
          </p:cNvSpPr>
          <p:nvPr>
            <p:ph type="title"/>
          </p:nvPr>
        </p:nvSpPr>
        <p:spPr>
          <a:xfrm>
            <a:off x="8903856" y="2142837"/>
            <a:ext cx="3223491" cy="1929348"/>
          </a:xfrm>
        </p:spPr>
        <p:txBody>
          <a:bodyPr anchor="b" anchorCtr="0">
            <a:normAutofit/>
          </a:bodyPr>
          <a:lstStyle>
            <a:lvl1pPr algn="l">
              <a:lnSpc>
                <a:spcPct val="100000"/>
              </a:lnSpc>
              <a:defRPr sz="3200">
                <a:solidFill>
                  <a:schemeClr val="bg1"/>
                </a:solidFill>
              </a:defRPr>
            </a:lvl1pPr>
          </a:lstStyle>
          <a:p>
            <a:r>
              <a:rPr lang="en-US"/>
              <a:t>Click to edit Master title style</a:t>
            </a:r>
          </a:p>
        </p:txBody>
      </p:sp>
      <p:sp>
        <p:nvSpPr>
          <p:cNvPr id="12" name="Subtitle Placeholder" descr="Master subtitle">
            <a:extLst>
              <a:ext uri="{FF2B5EF4-FFF2-40B4-BE49-F238E27FC236}">
                <a16:creationId xmlns:a16="http://schemas.microsoft.com/office/drawing/2014/main" id="{FC2F2E22-5550-2248-8176-512794DFA78D}"/>
              </a:ext>
            </a:extLst>
          </p:cNvPr>
          <p:cNvSpPr>
            <a:spLocks noGrp="1"/>
          </p:cNvSpPr>
          <p:nvPr>
            <p:ph type="subTitle" idx="1" hasCustomPrompt="1"/>
          </p:nvPr>
        </p:nvSpPr>
        <p:spPr>
          <a:xfrm>
            <a:off x="8903856" y="4076804"/>
            <a:ext cx="3223491" cy="1733384"/>
          </a:xfrm>
        </p:spPr>
        <p:txBody>
          <a:bodyPr/>
          <a:lstStyle>
            <a:lvl1pPr marL="0" indent="0" algn="l">
              <a:lnSpc>
                <a:spcPct val="150000"/>
              </a:lnSpc>
              <a:buNone/>
              <a:defRPr>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add subtitle</a:t>
            </a:r>
          </a:p>
        </p:txBody>
      </p:sp>
    </p:spTree>
    <p:extLst>
      <p:ext uri="{BB962C8B-B14F-4D97-AF65-F5344CB8AC3E}">
        <p14:creationId xmlns:p14="http://schemas.microsoft.com/office/powerpoint/2010/main" val="3931773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Brighter World Logo" descr="Brighter World Logo">
            <a:extLst>
              <a:ext uri="{FF2B5EF4-FFF2-40B4-BE49-F238E27FC236}">
                <a16:creationId xmlns:a16="http://schemas.microsoft.com/office/drawing/2014/main" id="{29B74334-1B70-354B-A315-9B4AC67D2CB0}"/>
              </a:ext>
            </a:extLst>
          </p:cNvPr>
          <p:cNvPicPr>
            <a:picLocks noChangeAspect="1"/>
          </p:cNvPicPr>
          <p:nvPr userDrawn="1"/>
        </p:nvPicPr>
        <p:blipFill rotWithShape="1">
          <a:blip r:embed="rId26" cstate="screen">
            <a:extLst>
              <a:ext uri="{28A0092B-C50C-407E-A947-70E740481C1C}">
                <a14:useLocalDpi xmlns:a14="http://schemas.microsoft.com/office/drawing/2010/main"/>
              </a:ext>
            </a:extLst>
          </a:blip>
          <a:srcRect/>
          <a:stretch/>
        </p:blipFill>
        <p:spPr>
          <a:xfrm>
            <a:off x="267857" y="6446370"/>
            <a:ext cx="1514763" cy="182455"/>
          </a:xfrm>
          <a:prstGeom prst="rect">
            <a:avLst/>
          </a:prstGeom>
        </p:spPr>
      </p:pic>
      <p:pic>
        <p:nvPicPr>
          <p:cNvPr id="6" name="Picture 5" descr="A close up of a logo&#10;&#10;Description automatically generated">
            <a:extLst>
              <a:ext uri="{FF2B5EF4-FFF2-40B4-BE49-F238E27FC236}">
                <a16:creationId xmlns:a16="http://schemas.microsoft.com/office/drawing/2014/main" id="{53AEB246-7EAB-ED42-BCB8-6E09A2AB6404}"/>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9073415" y="5934482"/>
            <a:ext cx="2902511" cy="721333"/>
          </a:xfrm>
          <a:prstGeom prst="rect">
            <a:avLst/>
          </a:prstGeom>
        </p:spPr>
      </p:pic>
      <p:sp>
        <p:nvSpPr>
          <p:cNvPr id="2" name="Title Placeholder" descr="Master Title"/>
          <p:cNvSpPr>
            <a:spLocks noGrp="1"/>
          </p:cNvSpPr>
          <p:nvPr>
            <p:ph type="title"/>
          </p:nvPr>
        </p:nvSpPr>
        <p:spPr>
          <a:xfrm>
            <a:off x="267858" y="0"/>
            <a:ext cx="11708068" cy="643112"/>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descr="Slide Content"/>
          <p:cNvSpPr>
            <a:spLocks noGrp="1"/>
          </p:cNvSpPr>
          <p:nvPr>
            <p:ph type="body" idx="1"/>
          </p:nvPr>
        </p:nvSpPr>
        <p:spPr>
          <a:xfrm>
            <a:off x="267858" y="1137999"/>
            <a:ext cx="11708068" cy="4988165"/>
          </a:xfrm>
          <a:prstGeom prst="rect">
            <a:avLst/>
          </a:prstGeom>
        </p:spPr>
        <p:txBody>
          <a:bodyPr vert="horz" lIns="10800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Brighter World Line">
            <a:extLst>
              <a:ext uri="{FF2B5EF4-FFF2-40B4-BE49-F238E27FC236}">
                <a16:creationId xmlns:a16="http://schemas.microsoft.com/office/drawing/2014/main" id="{99DC7CF7-5982-6749-B770-08C5172A398F}"/>
              </a:ext>
              <a:ext uri="{C183D7F6-B498-43B3-948B-1728B52AA6E4}">
                <adec:decorative xmlns:adec="http://schemas.microsoft.com/office/drawing/2017/decorative" val="1"/>
              </a:ext>
            </a:extLst>
          </p:cNvPr>
          <p:cNvCxnSpPr>
            <a:cxnSpLocks/>
          </p:cNvCxnSpPr>
          <p:nvPr userDrawn="1"/>
        </p:nvCxnSpPr>
        <p:spPr>
          <a:xfrm>
            <a:off x="1" y="6214887"/>
            <a:ext cx="8747209" cy="0"/>
          </a:xfrm>
          <a:prstGeom prst="line">
            <a:avLst/>
          </a:prstGeom>
          <a:ln w="38100" cap="flat">
            <a:solidFill>
              <a:srgbClr val="7C0040"/>
            </a:solidFill>
          </a:ln>
          <a:effectLst/>
        </p:spPr>
        <p:style>
          <a:lnRef idx="2">
            <a:schemeClr val="accent1"/>
          </a:lnRef>
          <a:fillRef idx="0">
            <a:schemeClr val="accent1"/>
          </a:fillRef>
          <a:effectRef idx="1">
            <a:schemeClr val="accent1"/>
          </a:effectRef>
          <a:fontRef idx="minor">
            <a:schemeClr val="tx1"/>
          </a:fontRef>
        </p:style>
      </p:cxnSp>
      <p:sp>
        <p:nvSpPr>
          <p:cNvPr id="15" name="Slide Number" descr="Page Number"/>
          <p:cNvSpPr>
            <a:spLocks noGrp="1"/>
          </p:cNvSpPr>
          <p:nvPr>
            <p:ph type="sldNum" sz="quarter" idx="4"/>
          </p:nvPr>
        </p:nvSpPr>
        <p:spPr>
          <a:xfrm>
            <a:off x="7681737" y="6346518"/>
            <a:ext cx="639367" cy="365125"/>
          </a:xfrm>
          <a:prstGeom prst="rect">
            <a:avLst/>
          </a:prstGeom>
        </p:spPr>
        <p:txBody>
          <a:bodyPr tIns="46800" rIns="0" anchor="ctr" anchorCtr="0"/>
          <a:lstStyle>
            <a:lvl1pPr algn="r">
              <a:defRPr sz="1200">
                <a:solidFill>
                  <a:schemeClr val="tx1"/>
                </a:solidFill>
                <a:latin typeface="Arial" charset="0"/>
                <a:ea typeface="Arial" charset="0"/>
                <a:cs typeface="Arial" charset="0"/>
              </a:defRPr>
            </a:lvl1pPr>
          </a:lstStyle>
          <a:p>
            <a:fld id="{E2CB33EA-91D6-F140-A440-0A130B2A34DE}" type="slidenum">
              <a:rPr lang="en-US" smtClean="0"/>
              <a:pPr/>
              <a:t>‹#›</a:t>
            </a:fld>
            <a:endParaRPr lang="en-US"/>
          </a:p>
        </p:txBody>
      </p:sp>
      <p:pic>
        <p:nvPicPr>
          <p:cNvPr id="5" name="Graphic 4">
            <a:extLst>
              <a:ext uri="{FF2B5EF4-FFF2-40B4-BE49-F238E27FC236}">
                <a16:creationId xmlns:a16="http://schemas.microsoft.com/office/drawing/2014/main" id="{E207F423-E639-9842-B007-8546205B71DA}"/>
              </a:ext>
            </a:extLst>
          </p:cNvPr>
          <p:cNvPicPr>
            <a:picLocks noChangeAspect="1"/>
          </p:cNvPicPr>
          <p:nvPr userDrawn="1"/>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769369" y="6290907"/>
            <a:ext cx="1060295" cy="392701"/>
          </a:xfrm>
          <a:prstGeom prst="rect">
            <a:avLst/>
          </a:prstGeom>
        </p:spPr>
      </p:pic>
    </p:spTree>
    <p:extLst>
      <p:ext uri="{BB962C8B-B14F-4D97-AF65-F5344CB8AC3E}">
        <p14:creationId xmlns:p14="http://schemas.microsoft.com/office/powerpoint/2010/main" val="18130473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hdr="0" ftr="0"/>
  <p:txStyles>
    <p:titleStyle>
      <a:lvl1pPr algn="l" defTabSz="457189" rtl="0" eaLnBrk="1" latinLnBrk="0" hangingPunct="1">
        <a:lnSpc>
          <a:spcPct val="150000"/>
        </a:lnSpc>
        <a:spcBef>
          <a:spcPct val="0"/>
        </a:spcBef>
        <a:buNone/>
        <a:defRPr sz="2667" b="1" i="0" kern="1200">
          <a:solidFill>
            <a:schemeClr val="accent1"/>
          </a:solidFill>
          <a:latin typeface="Arial" charset="0"/>
          <a:ea typeface="+mj-ea"/>
          <a:cs typeface="+mj-cs"/>
        </a:defRPr>
      </a:lvl1pPr>
    </p:titleStyle>
    <p:bodyStyle>
      <a:lvl1pPr marL="342891" indent="-342891" algn="l" defTabSz="457189" rtl="0" eaLnBrk="1" latinLnBrk="0" hangingPunct="1">
        <a:lnSpc>
          <a:spcPct val="112000"/>
        </a:lnSpc>
        <a:spcBef>
          <a:spcPts val="0"/>
        </a:spcBef>
        <a:spcAft>
          <a:spcPts val="800"/>
        </a:spcAft>
        <a:buClr>
          <a:srgbClr val="7C0040"/>
        </a:buClr>
        <a:buFont typeface="Arial"/>
        <a:buChar char="•"/>
        <a:defRPr sz="1800" b="0" i="0" kern="1200">
          <a:solidFill>
            <a:schemeClr val="tx1"/>
          </a:solidFill>
          <a:latin typeface="Arial" charset="0"/>
          <a:ea typeface="+mn-ea"/>
          <a:cs typeface="+mn-cs"/>
        </a:defRPr>
      </a:lvl1pPr>
      <a:lvl2pPr marL="646934" indent="-285744" algn="l" defTabSz="457189" rtl="0" eaLnBrk="1" latinLnBrk="0" hangingPunct="1">
        <a:lnSpc>
          <a:spcPct val="112000"/>
        </a:lnSpc>
        <a:spcBef>
          <a:spcPts val="0"/>
        </a:spcBef>
        <a:spcAft>
          <a:spcPts val="800"/>
        </a:spcAft>
        <a:buClr>
          <a:srgbClr val="7C0040"/>
        </a:buClr>
        <a:buSzPct val="65000"/>
        <a:buFont typeface="Courier New" panose="02070309020205020404" pitchFamily="49" charset="0"/>
        <a:buChar char="o"/>
        <a:defRPr sz="1800" b="0" i="0" kern="1200">
          <a:solidFill>
            <a:schemeClr val="tx1"/>
          </a:solidFill>
          <a:latin typeface="Arial" charset="0"/>
          <a:ea typeface="+mn-ea"/>
          <a:cs typeface="+mn-cs"/>
        </a:defRPr>
      </a:lvl2pPr>
      <a:lvl3pPr marL="902977" indent="-228594" algn="l" defTabSz="457189" rtl="0" eaLnBrk="1" latinLnBrk="0" hangingPunct="1">
        <a:lnSpc>
          <a:spcPct val="112000"/>
        </a:lnSpc>
        <a:spcBef>
          <a:spcPts val="0"/>
        </a:spcBef>
        <a:spcAft>
          <a:spcPts val="800"/>
        </a:spcAft>
        <a:buClr>
          <a:schemeClr val="tx1">
            <a:lumMod val="60000"/>
            <a:lumOff val="40000"/>
          </a:schemeClr>
        </a:buClr>
        <a:buFont typeface="Arial"/>
        <a:buChar char="•"/>
        <a:defRPr sz="1800" b="0" i="0" kern="1200">
          <a:solidFill>
            <a:schemeClr val="tx1"/>
          </a:solidFill>
          <a:latin typeface="Arial" charset="0"/>
          <a:ea typeface="+mn-ea"/>
          <a:cs typeface="+mn-cs"/>
        </a:defRPr>
      </a:lvl3pPr>
      <a:lvl4pPr marL="1168171" indent="-228594" algn="l" defTabSz="457189" rtl="0" eaLnBrk="1" latinLnBrk="0" hangingPunct="1">
        <a:lnSpc>
          <a:spcPct val="112000"/>
        </a:lnSpc>
        <a:spcBef>
          <a:spcPts val="0"/>
        </a:spcBef>
        <a:spcAft>
          <a:spcPts val="800"/>
        </a:spcAft>
        <a:buClr>
          <a:schemeClr val="tx1">
            <a:lumMod val="60000"/>
            <a:lumOff val="40000"/>
          </a:schemeClr>
        </a:buClr>
        <a:buSzPct val="65000"/>
        <a:buFont typeface="Courier New" panose="02070309020205020404" pitchFamily="49" charset="0"/>
        <a:buChar char="o"/>
        <a:defRPr sz="1800" b="0" i="0" kern="1200">
          <a:solidFill>
            <a:schemeClr val="tx1"/>
          </a:solidFill>
          <a:latin typeface="Arial" charset="0"/>
          <a:ea typeface="+mn-ea"/>
          <a:cs typeface="+mn-cs"/>
        </a:defRPr>
      </a:lvl4pPr>
      <a:lvl5pPr marL="1433364" indent="-228594" algn="l" defTabSz="457189" rtl="0" eaLnBrk="1" latinLnBrk="0" hangingPunct="1">
        <a:lnSpc>
          <a:spcPct val="112000"/>
        </a:lnSpc>
        <a:spcBef>
          <a:spcPts val="0"/>
        </a:spcBef>
        <a:spcAft>
          <a:spcPts val="800"/>
        </a:spcAft>
        <a:buClr>
          <a:schemeClr val="tx1">
            <a:lumMod val="60000"/>
            <a:lumOff val="40000"/>
          </a:schemeClr>
        </a:buClr>
        <a:buFont typeface="Arial" panose="020B0604020202020204" pitchFamily="34" charset="0"/>
        <a:buChar char="•"/>
        <a:defRPr sz="1800" b="0" i="0" kern="1200">
          <a:solidFill>
            <a:schemeClr val="tx1"/>
          </a:solidFill>
          <a:latin typeface="Arial" charset="0"/>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s://www.nxp.com/part/BATT-14EMULATOR"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4" Type="http://schemas.openxmlformats.org/officeDocument/2006/relationships/hyperlink" Target="https://www.nxp.com/webapp/Download?colCode=UM1112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nxp.com/design/design-center/development-boards-and-designs/RD-K358BMU" TargetMode="External"/><Relationship Id="rId1" Type="http://schemas.openxmlformats.org/officeDocument/2006/relationships/slideLayout" Target="../slideLayouts/slideLayout10.xml"/><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hyperlink" Target="https://www.nxp.com/part/RD-K358BMU" TargetMode="External"/><Relationship Id="rId4" Type="http://schemas.openxmlformats.org/officeDocument/2006/relationships/image" Target="../media/image22.svg"/></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www.nxp.com/products/MC33775"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hyperlink" Target="https://www.nxp.com/part/RD33775ADSTEVB"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www.nxp.com/products/MC33772C"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hyperlink" Target="https://www.nxp.com/part/RD772BJBTPLEVB"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F6C94B0C-8E05-0A44-A36F-6CD0F476FC10}"/>
              </a:ext>
            </a:extLst>
          </p:cNvPr>
          <p:cNvSpPr/>
          <p:nvPr/>
        </p:nvSpPr>
        <p:spPr>
          <a:xfrm>
            <a:off x="1623185" y="153856"/>
            <a:ext cx="5625451" cy="5625451"/>
          </a:xfrm>
          <a:prstGeom prst="ellipse">
            <a:avLst/>
          </a:prstGeom>
          <a:solidFill>
            <a:srgbClr val="FFD50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2" name="Title 1">
            <a:extLst>
              <a:ext uri="{FF2B5EF4-FFF2-40B4-BE49-F238E27FC236}">
                <a16:creationId xmlns:a16="http://schemas.microsoft.com/office/drawing/2014/main" id="{EB1E0264-7CF1-B24A-8B2D-0D31679EC5A2}"/>
              </a:ext>
            </a:extLst>
          </p:cNvPr>
          <p:cNvSpPr>
            <a:spLocks noGrp="1"/>
          </p:cNvSpPr>
          <p:nvPr>
            <p:ph type="ctrTitle"/>
          </p:nvPr>
        </p:nvSpPr>
        <p:spPr>
          <a:xfrm>
            <a:off x="2271778" y="1035908"/>
            <a:ext cx="4882590" cy="3369554"/>
          </a:xfrm>
        </p:spPr>
        <p:txBody>
          <a:bodyPr>
            <a:noAutofit/>
          </a:bodyPr>
          <a:lstStyle/>
          <a:p>
            <a:r>
              <a:rPr lang="en-CA" sz="2800" dirty="0">
                <a:latin typeface="Arial"/>
                <a:cs typeface="Arial"/>
              </a:rPr>
              <a:t>System-Level Demonstration of NXP HV BMS  Reference Design (RD-K358BMU, RD33775DSTEVB, RD772BJBTPLEVB, BATT-14EMULATOR)</a:t>
            </a:r>
            <a:endParaRPr lang="en-US" sz="2800" dirty="0">
              <a:cs typeface="Arial"/>
            </a:endParaRPr>
          </a:p>
        </p:txBody>
      </p:sp>
      <p:sp>
        <p:nvSpPr>
          <p:cNvPr id="9" name="Rectangle 8">
            <a:extLst>
              <a:ext uri="{FF2B5EF4-FFF2-40B4-BE49-F238E27FC236}">
                <a16:creationId xmlns:a16="http://schemas.microsoft.com/office/drawing/2014/main" id="{8493DC70-E4FA-AD4F-B51F-855CD320574F}"/>
              </a:ext>
            </a:extLst>
          </p:cNvPr>
          <p:cNvSpPr/>
          <p:nvPr/>
        </p:nvSpPr>
        <p:spPr>
          <a:xfrm>
            <a:off x="2742700" y="3426314"/>
            <a:ext cx="4603496" cy="476284"/>
          </a:xfrm>
          <a:prstGeom prst="rect">
            <a:avLst/>
          </a:prstGeom>
        </p:spPr>
        <p:txBody>
          <a:bodyPr wrap="square">
            <a:spAutoFit/>
          </a:bodyPr>
          <a:lstStyle/>
          <a:p>
            <a:pPr defTabSz="609585"/>
            <a:endParaRPr lang="en-US" sz="1067">
              <a:solidFill>
                <a:srgbClr val="4C555C">
                  <a:lumMod val="75000"/>
                </a:srgbClr>
              </a:solidFill>
              <a:latin typeface="Arial" panose="020B0604020202020204"/>
              <a:cs typeface="Arial" charset="0"/>
            </a:endParaRPr>
          </a:p>
          <a:p>
            <a:pPr defTabSz="609585">
              <a:lnSpc>
                <a:spcPts val="1867"/>
              </a:lnSpc>
            </a:pPr>
            <a:r>
              <a:rPr lang="en-US" sz="1267">
                <a:solidFill>
                  <a:srgbClr val="4C555C">
                    <a:lumMod val="75000"/>
                  </a:srgbClr>
                </a:solidFill>
                <a:latin typeface="Arial" panose="020B0604020202020204"/>
                <a:cs typeface="Arial" charset="0"/>
              </a:rPr>
              <a:t>                     </a:t>
            </a:r>
            <a:endParaRPr lang="en-US" sz="1267" i="1">
              <a:solidFill>
                <a:srgbClr val="4C555C">
                  <a:lumMod val="75000"/>
                </a:srgbClr>
              </a:solidFill>
              <a:latin typeface="Arial" panose="020B0604020202020204"/>
              <a:cs typeface="Arial" charset="0"/>
            </a:endParaRPr>
          </a:p>
        </p:txBody>
      </p:sp>
      <p:cxnSp>
        <p:nvCxnSpPr>
          <p:cNvPr id="8" name="Straight Connector 7">
            <a:extLst>
              <a:ext uri="{FF2B5EF4-FFF2-40B4-BE49-F238E27FC236}">
                <a16:creationId xmlns:a16="http://schemas.microsoft.com/office/drawing/2014/main" id="{7D559ED3-4D2D-C246-BA68-CF06514D6923}"/>
              </a:ext>
            </a:extLst>
          </p:cNvPr>
          <p:cNvCxnSpPr>
            <a:cxnSpLocks/>
          </p:cNvCxnSpPr>
          <p:nvPr/>
        </p:nvCxnSpPr>
        <p:spPr>
          <a:xfrm>
            <a:off x="1624290" y="4357036"/>
            <a:ext cx="5159897" cy="0"/>
          </a:xfrm>
          <a:prstGeom prst="line">
            <a:avLst/>
          </a:prstGeom>
          <a:ln w="12700"/>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A4617B1F-4CB5-E743-9E50-26B886B0D47E}"/>
              </a:ext>
            </a:extLst>
          </p:cNvPr>
          <p:cNvSpPr/>
          <p:nvPr/>
        </p:nvSpPr>
        <p:spPr>
          <a:xfrm>
            <a:off x="849297" y="4056912"/>
            <a:ext cx="1943568" cy="1943568"/>
          </a:xfrm>
          <a:prstGeom prst="ellipse">
            <a:avLst/>
          </a:prstGeom>
          <a:solidFill>
            <a:srgbClr val="7AD1E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4" name="Text Placeholder 3">
            <a:extLst>
              <a:ext uri="{FF2B5EF4-FFF2-40B4-BE49-F238E27FC236}">
                <a16:creationId xmlns:a16="http://schemas.microsoft.com/office/drawing/2014/main" id="{6808B362-6802-7844-8661-AD3CD50A60A0}"/>
              </a:ext>
            </a:extLst>
          </p:cNvPr>
          <p:cNvSpPr>
            <a:spLocks noGrp="1"/>
          </p:cNvSpPr>
          <p:nvPr>
            <p:ph type="body" sz="quarter" idx="10"/>
          </p:nvPr>
        </p:nvSpPr>
        <p:spPr>
          <a:xfrm>
            <a:off x="806631" y="4339812"/>
            <a:ext cx="2028900" cy="1359173"/>
          </a:xfrm>
        </p:spPr>
        <p:txBody>
          <a:bodyPr/>
          <a:lstStyle/>
          <a:p>
            <a:r>
              <a:rPr lang="en-US" sz="1600" b="1">
                <a:solidFill>
                  <a:schemeClr val="tx1">
                    <a:lumMod val="75000"/>
                  </a:schemeClr>
                </a:solidFill>
              </a:rPr>
              <a:t>McMaster Automotive Resource Centre (MARC)</a:t>
            </a:r>
          </a:p>
        </p:txBody>
      </p:sp>
    </p:spTree>
    <p:extLst>
      <p:ext uri="{BB962C8B-B14F-4D97-AF65-F5344CB8AC3E}">
        <p14:creationId xmlns:p14="http://schemas.microsoft.com/office/powerpoint/2010/main" val="2214369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DA8E5-2326-A21F-8CB2-8F548D23E59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22E6F66-2247-804F-2941-CD2F96985778}"/>
              </a:ext>
            </a:extLst>
          </p:cNvPr>
          <p:cNvSpPr>
            <a:spLocks noGrp="1"/>
          </p:cNvSpPr>
          <p:nvPr>
            <p:ph type="body" sz="quarter" idx="12"/>
          </p:nvPr>
        </p:nvSpPr>
        <p:spPr>
          <a:xfrm>
            <a:off x="268818" y="645607"/>
            <a:ext cx="5050221" cy="2248075"/>
          </a:xfrm>
        </p:spPr>
        <p:txBody>
          <a:bodyPr vert="horz" lIns="144000" tIns="60960" rIns="121920" bIns="60960" rtlCol="0" anchor="t">
            <a:noAutofit/>
          </a:bodyPr>
          <a:lstStyle/>
          <a:p>
            <a:pPr marL="380365" indent="-380365">
              <a:buChar char="•"/>
            </a:pPr>
            <a:r>
              <a:rPr lang="en-US" b="1">
                <a:latin typeface="Arial"/>
                <a:cs typeface="Arial"/>
              </a:rPr>
              <a:t>Battery emulation kit</a:t>
            </a:r>
            <a:r>
              <a:rPr lang="en-US">
                <a:latin typeface="Arial"/>
                <a:cs typeface="Arial"/>
              </a:rPr>
              <a:t> </a:t>
            </a:r>
            <a:endParaRPr lang="en-US">
              <a:cs typeface="Arial" charset="0"/>
            </a:endParaRPr>
          </a:p>
          <a:p>
            <a:r>
              <a:rPr lang="en-US">
                <a:latin typeface="Arial"/>
                <a:cs typeface="Arial"/>
              </a:rPr>
              <a:t>– 1 BATT-14EMULATOR board </a:t>
            </a:r>
            <a:endParaRPr lang="en-US">
              <a:cs typeface="Arial"/>
            </a:endParaRPr>
          </a:p>
          <a:p>
            <a:r>
              <a:rPr lang="en-US">
                <a:latin typeface="Arial"/>
                <a:cs typeface="Arial"/>
              </a:rPr>
              <a:t>– 1 ribbon cable that allows the user to connect the slider battery pack emulator to the MC3377x evaluation kits.</a:t>
            </a:r>
          </a:p>
          <a:p>
            <a:endParaRPr lang="en-US">
              <a:cs typeface="Arial"/>
            </a:endParaRPr>
          </a:p>
          <a:p>
            <a:endParaRPr lang="en-US">
              <a:cs typeface="Arial"/>
            </a:endParaRPr>
          </a:p>
          <a:p>
            <a:endParaRPr lang="en-US">
              <a:latin typeface="Arial"/>
              <a:cs typeface="Arial"/>
            </a:endParaRPr>
          </a:p>
        </p:txBody>
      </p:sp>
      <p:sp>
        <p:nvSpPr>
          <p:cNvPr id="3" name="Slide Number Placeholder 2">
            <a:extLst>
              <a:ext uri="{FF2B5EF4-FFF2-40B4-BE49-F238E27FC236}">
                <a16:creationId xmlns:a16="http://schemas.microsoft.com/office/drawing/2014/main" id="{C73EEE70-A66B-8971-D5D3-29638CE7391F}"/>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10</a:t>
            </a:fld>
            <a:endParaRPr lang="en-US">
              <a:solidFill>
                <a:srgbClr val="4C555C"/>
              </a:solidFill>
            </a:endParaRPr>
          </a:p>
        </p:txBody>
      </p:sp>
      <p:sp>
        <p:nvSpPr>
          <p:cNvPr id="4" name="Title 3">
            <a:extLst>
              <a:ext uri="{FF2B5EF4-FFF2-40B4-BE49-F238E27FC236}">
                <a16:creationId xmlns:a16="http://schemas.microsoft.com/office/drawing/2014/main" id="{F4D71CED-DE0B-B134-4287-DF9AEEDCFE91}"/>
              </a:ext>
            </a:extLst>
          </p:cNvPr>
          <p:cNvSpPr>
            <a:spLocks noGrp="1"/>
          </p:cNvSpPr>
          <p:nvPr>
            <p:ph type="title"/>
          </p:nvPr>
        </p:nvSpPr>
        <p:spPr/>
        <p:txBody>
          <a:bodyPr/>
          <a:lstStyle/>
          <a:p>
            <a:r>
              <a:rPr lang="en-US">
                <a:latin typeface="Arial"/>
                <a:cs typeface="Arial"/>
              </a:rPr>
              <a:t>Kit content</a:t>
            </a:r>
            <a:endParaRPr lang="en-US"/>
          </a:p>
        </p:txBody>
      </p:sp>
      <p:sp>
        <p:nvSpPr>
          <p:cNvPr id="10" name="TextBox 9">
            <a:extLst>
              <a:ext uri="{FF2B5EF4-FFF2-40B4-BE49-F238E27FC236}">
                <a16:creationId xmlns:a16="http://schemas.microsoft.com/office/drawing/2014/main" id="{E2ADD732-AF8F-513A-EAE8-DF84AF1CF67B}"/>
              </a:ext>
            </a:extLst>
          </p:cNvPr>
          <p:cNvSpPr txBox="1"/>
          <p:nvPr/>
        </p:nvSpPr>
        <p:spPr>
          <a:xfrm>
            <a:off x="6097943" y="4446584"/>
            <a:ext cx="5250492" cy="106708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ctr" defTabSz="609585"/>
            <a:r>
              <a:rPr lang="en-US" sz="1867">
                <a:solidFill>
                  <a:srgbClr val="4C555C"/>
                </a:solidFill>
                <a:latin typeface="Arial" panose="020B0604020202020204"/>
                <a:ea typeface="+mn-lt"/>
                <a:cs typeface="Arial" panose="020B0604020202020204"/>
              </a:rPr>
              <a:t>BATT-14EMULATOR kit components</a:t>
            </a:r>
            <a:endParaRPr lang="en-US" sz="2400">
              <a:solidFill>
                <a:srgbClr val="4C555C"/>
              </a:solidFill>
              <a:latin typeface="Arial" panose="020B0604020202020204"/>
            </a:endParaRPr>
          </a:p>
          <a:p>
            <a:pPr algn="ctr" defTabSz="609585"/>
            <a:endParaRPr lang="en-US" sz="1867" b="1">
              <a:solidFill>
                <a:srgbClr val="4C555C"/>
              </a:solidFill>
              <a:latin typeface="Arial" panose="020B0604020202020204"/>
              <a:cs typeface="Arial"/>
            </a:endParaRPr>
          </a:p>
          <a:p>
            <a:pPr algn="ctr" defTabSz="609585"/>
            <a:endParaRPr lang="en-US" sz="2400">
              <a:solidFill>
                <a:srgbClr val="4C555C"/>
              </a:solidFill>
              <a:latin typeface="Arial" panose="020B0604020202020204"/>
              <a:cs typeface="Arial"/>
            </a:endParaRPr>
          </a:p>
        </p:txBody>
      </p:sp>
      <p:sp>
        <p:nvSpPr>
          <p:cNvPr id="5" name="TextBox 4">
            <a:extLst>
              <a:ext uri="{FF2B5EF4-FFF2-40B4-BE49-F238E27FC236}">
                <a16:creationId xmlns:a16="http://schemas.microsoft.com/office/drawing/2014/main" id="{99747191-130C-43E9-A2D7-B47C4B3A523D}"/>
              </a:ext>
            </a:extLst>
          </p:cNvPr>
          <p:cNvSpPr txBox="1"/>
          <p:nvPr/>
        </p:nvSpPr>
        <p:spPr>
          <a:xfrm>
            <a:off x="269064" y="2770095"/>
            <a:ext cx="5661885" cy="284481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609585">
              <a:lnSpc>
                <a:spcPct val="112000"/>
              </a:lnSpc>
              <a:spcAft>
                <a:spcPts val="800"/>
              </a:spcAft>
            </a:pPr>
            <a:r>
              <a:rPr lang="en-US" sz="2000" b="1">
                <a:solidFill>
                  <a:srgbClr val="4C555C"/>
                </a:solidFill>
                <a:latin typeface="Arial" panose="020B0604020202020204"/>
                <a:cs typeface="Arial"/>
              </a:rPr>
              <a:t>Purpose:</a:t>
            </a:r>
            <a:r>
              <a:rPr lang="en-US" sz="2000">
                <a:solidFill>
                  <a:srgbClr val="4C555C"/>
                </a:solidFill>
                <a:latin typeface="Arial" panose="020B0604020202020204"/>
                <a:cs typeface="Arial"/>
              </a:rPr>
              <a:t> Emulate multi-cell battery packs, for quick evaluation and software development for NXP’s MC33771 and MC33772 battery cell controllers.</a:t>
            </a:r>
            <a:endParaRPr lang="en-US" sz="2400">
              <a:solidFill>
                <a:srgbClr val="4C555C"/>
              </a:solidFill>
              <a:latin typeface="Arial" panose="020B0604020202020204"/>
            </a:endParaRPr>
          </a:p>
          <a:p>
            <a:pPr defTabSz="609585"/>
            <a:r>
              <a:rPr lang="en-US" sz="2000" b="1">
                <a:solidFill>
                  <a:srgbClr val="4C555C"/>
                </a:solidFill>
                <a:latin typeface="Arial" panose="020B0604020202020204"/>
                <a:cs typeface="Arial"/>
              </a:rPr>
              <a:t>Key Feature: </a:t>
            </a:r>
            <a:r>
              <a:rPr lang="en-US" sz="2000">
                <a:solidFill>
                  <a:srgbClr val="4C555C"/>
                </a:solidFill>
                <a:latin typeface="Arial" panose="020B0604020202020204"/>
                <a:ea typeface="+mn-lt"/>
                <a:cs typeface="Arial" panose="020B0604020202020204"/>
              </a:rPr>
              <a:t>Adjustable cell voltage (1.26–4.8 V), 14-cell emulation up to 3 in series, LED power indicator.</a:t>
            </a:r>
            <a:endParaRPr lang="en-US" sz="2400">
              <a:solidFill>
                <a:srgbClr val="4C555C"/>
              </a:solidFill>
              <a:latin typeface="Arial" panose="020B0604020202020204"/>
              <a:cs typeface="Arial"/>
            </a:endParaRPr>
          </a:p>
          <a:p>
            <a:pPr defTabSz="609585">
              <a:lnSpc>
                <a:spcPct val="112000"/>
              </a:lnSpc>
              <a:spcAft>
                <a:spcPts val="800"/>
              </a:spcAft>
            </a:pPr>
            <a:endParaRPr lang="en-US" sz="2000" b="1">
              <a:solidFill>
                <a:srgbClr val="4C555C"/>
              </a:solidFill>
              <a:latin typeface="Arial" panose="020B0604020202020204"/>
              <a:cs typeface="Arial"/>
            </a:endParaRPr>
          </a:p>
        </p:txBody>
      </p:sp>
      <p:pic>
        <p:nvPicPr>
          <p:cNvPr id="6" name="Picture 5" descr="A close up of a computer chip&#10;&#10;AI-generated content may be incorrect.">
            <a:extLst>
              <a:ext uri="{FF2B5EF4-FFF2-40B4-BE49-F238E27FC236}">
                <a16:creationId xmlns:a16="http://schemas.microsoft.com/office/drawing/2014/main" id="{D348BD1E-C1A6-63BC-69B5-796794D10603}"/>
              </a:ext>
            </a:extLst>
          </p:cNvPr>
          <p:cNvPicPr>
            <a:picLocks noChangeAspect="1"/>
          </p:cNvPicPr>
          <p:nvPr/>
        </p:nvPicPr>
        <p:blipFill>
          <a:blip r:embed="rId3"/>
          <a:stretch>
            <a:fillRect/>
          </a:stretch>
        </p:blipFill>
        <p:spPr>
          <a:xfrm>
            <a:off x="5633357" y="1876120"/>
            <a:ext cx="6340929" cy="2570545"/>
          </a:xfrm>
          <a:prstGeom prst="rect">
            <a:avLst/>
          </a:prstGeom>
        </p:spPr>
      </p:pic>
      <p:sp>
        <p:nvSpPr>
          <p:cNvPr id="7" name="TextBox 6">
            <a:extLst>
              <a:ext uri="{FF2B5EF4-FFF2-40B4-BE49-F238E27FC236}">
                <a16:creationId xmlns:a16="http://schemas.microsoft.com/office/drawing/2014/main" id="{8D9360B4-18B3-B743-3939-CCC95DCC7C7B}"/>
              </a:ext>
            </a:extLst>
          </p:cNvPr>
          <p:cNvSpPr txBox="1"/>
          <p:nvPr/>
        </p:nvSpPr>
        <p:spPr>
          <a:xfrm>
            <a:off x="426356" y="5950857"/>
            <a:ext cx="502557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cs typeface="Arial"/>
              </a:rPr>
              <a:t>Buy options: </a:t>
            </a:r>
            <a:r>
              <a:rPr lang="en-US" sz="1100">
                <a:cs typeface="Arial"/>
                <a:hlinkClick r:id="rId4"/>
              </a:rPr>
              <a:t>https://www.nxp.com/part/BATT-14EMULATOR</a:t>
            </a:r>
            <a:endParaRPr lang="en-US"/>
          </a:p>
        </p:txBody>
      </p:sp>
    </p:spTree>
    <p:extLst>
      <p:ext uri="{BB962C8B-B14F-4D97-AF65-F5344CB8AC3E}">
        <p14:creationId xmlns:p14="http://schemas.microsoft.com/office/powerpoint/2010/main" val="113426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5D3C41-B0E3-3E06-9E48-043774F3608D}"/>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11</a:t>
            </a:fld>
            <a:endParaRPr lang="en-US">
              <a:solidFill>
                <a:srgbClr val="4C555C"/>
              </a:solidFill>
            </a:endParaRPr>
          </a:p>
        </p:txBody>
      </p:sp>
      <p:sp>
        <p:nvSpPr>
          <p:cNvPr id="4" name="Title 3">
            <a:extLst>
              <a:ext uri="{FF2B5EF4-FFF2-40B4-BE49-F238E27FC236}">
                <a16:creationId xmlns:a16="http://schemas.microsoft.com/office/drawing/2014/main" id="{EF17D2CA-9B77-275A-12F3-B4B4AADC60E7}"/>
              </a:ext>
            </a:extLst>
          </p:cNvPr>
          <p:cNvSpPr>
            <a:spLocks noGrp="1"/>
          </p:cNvSpPr>
          <p:nvPr>
            <p:ph type="title"/>
          </p:nvPr>
        </p:nvSpPr>
        <p:spPr/>
        <p:txBody>
          <a:bodyPr/>
          <a:lstStyle/>
          <a:p>
            <a:r>
              <a:rPr lang="en-US">
                <a:latin typeface="Arial"/>
                <a:cs typeface="Arial"/>
              </a:rPr>
              <a:t>BATT-14EMULATOR Board Components</a:t>
            </a:r>
            <a:endParaRPr lang="en-US"/>
          </a:p>
        </p:txBody>
      </p:sp>
      <p:pic>
        <p:nvPicPr>
          <p:cNvPr id="5" name="Picture 4" descr="A diagram of cell cells&#10;&#10;AI-generated content may be incorrect.">
            <a:extLst>
              <a:ext uri="{FF2B5EF4-FFF2-40B4-BE49-F238E27FC236}">
                <a16:creationId xmlns:a16="http://schemas.microsoft.com/office/drawing/2014/main" id="{79540B75-0843-06A1-B836-C3F02C13A84F}"/>
              </a:ext>
            </a:extLst>
          </p:cNvPr>
          <p:cNvPicPr>
            <a:picLocks noChangeAspect="1"/>
          </p:cNvPicPr>
          <p:nvPr/>
        </p:nvPicPr>
        <p:blipFill>
          <a:blip r:embed="rId2"/>
          <a:stretch>
            <a:fillRect/>
          </a:stretch>
        </p:blipFill>
        <p:spPr>
          <a:xfrm>
            <a:off x="179295" y="1251701"/>
            <a:ext cx="11833411" cy="3805516"/>
          </a:xfrm>
          <a:prstGeom prst="rect">
            <a:avLst/>
          </a:prstGeom>
        </p:spPr>
      </p:pic>
    </p:spTree>
    <p:extLst>
      <p:ext uri="{BB962C8B-B14F-4D97-AF65-F5344CB8AC3E}">
        <p14:creationId xmlns:p14="http://schemas.microsoft.com/office/powerpoint/2010/main" val="3416637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F49C1-2AB5-24C9-7657-93DDAC4DA61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824817-71E2-EA16-7AE1-D31B971E0F8A}"/>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12</a:t>
            </a:fld>
            <a:endParaRPr lang="en-US">
              <a:solidFill>
                <a:srgbClr val="4C555C"/>
              </a:solidFill>
            </a:endParaRPr>
          </a:p>
        </p:txBody>
      </p:sp>
      <p:sp>
        <p:nvSpPr>
          <p:cNvPr id="4" name="Title 3">
            <a:extLst>
              <a:ext uri="{FF2B5EF4-FFF2-40B4-BE49-F238E27FC236}">
                <a16:creationId xmlns:a16="http://schemas.microsoft.com/office/drawing/2014/main" id="{DBD35D05-EEA1-CC56-B014-693F046BCF0B}"/>
              </a:ext>
            </a:extLst>
          </p:cNvPr>
          <p:cNvSpPr>
            <a:spLocks noGrp="1"/>
          </p:cNvSpPr>
          <p:nvPr>
            <p:ph type="title"/>
          </p:nvPr>
        </p:nvSpPr>
        <p:spPr/>
        <p:txBody>
          <a:bodyPr/>
          <a:lstStyle/>
          <a:p>
            <a:r>
              <a:rPr lang="en-US" sz="2650">
                <a:latin typeface="Arial"/>
                <a:cs typeface="Arial"/>
              </a:rPr>
              <a:t>BATT-14EMULATOR Schematic</a:t>
            </a:r>
            <a:endParaRPr lang="en-US"/>
          </a:p>
        </p:txBody>
      </p:sp>
      <p:pic>
        <p:nvPicPr>
          <p:cNvPr id="6" name="Picture 5" descr="A diagram of a circuit&#10;&#10;AI-generated content may be incorrect.">
            <a:extLst>
              <a:ext uri="{FF2B5EF4-FFF2-40B4-BE49-F238E27FC236}">
                <a16:creationId xmlns:a16="http://schemas.microsoft.com/office/drawing/2014/main" id="{CA56A784-903C-732F-336C-A9126631418B}"/>
              </a:ext>
            </a:extLst>
          </p:cNvPr>
          <p:cNvPicPr>
            <a:picLocks noChangeAspect="1"/>
          </p:cNvPicPr>
          <p:nvPr/>
        </p:nvPicPr>
        <p:blipFill>
          <a:blip r:embed="rId2"/>
          <a:stretch>
            <a:fillRect/>
          </a:stretch>
        </p:blipFill>
        <p:spPr>
          <a:xfrm>
            <a:off x="3163" y="734786"/>
            <a:ext cx="4502174" cy="5978072"/>
          </a:xfrm>
          <a:prstGeom prst="rect">
            <a:avLst/>
          </a:prstGeom>
        </p:spPr>
      </p:pic>
      <p:pic>
        <p:nvPicPr>
          <p:cNvPr id="7" name="Picture 6" descr="A diagram of a circuit&#10;&#10;AI-generated content may be incorrect.">
            <a:extLst>
              <a:ext uri="{FF2B5EF4-FFF2-40B4-BE49-F238E27FC236}">
                <a16:creationId xmlns:a16="http://schemas.microsoft.com/office/drawing/2014/main" id="{2C3E1FD2-ED77-FC2B-B5B2-8D6CF3C57A3F}"/>
              </a:ext>
            </a:extLst>
          </p:cNvPr>
          <p:cNvPicPr>
            <a:picLocks noChangeAspect="1"/>
          </p:cNvPicPr>
          <p:nvPr/>
        </p:nvPicPr>
        <p:blipFill>
          <a:blip r:embed="rId3"/>
          <a:stretch>
            <a:fillRect/>
          </a:stretch>
        </p:blipFill>
        <p:spPr>
          <a:xfrm>
            <a:off x="4508500" y="734786"/>
            <a:ext cx="4508501" cy="5978073"/>
          </a:xfrm>
          <a:prstGeom prst="rect">
            <a:avLst/>
          </a:prstGeom>
        </p:spPr>
      </p:pic>
      <p:sp>
        <p:nvSpPr>
          <p:cNvPr id="8" name="TextBox 7">
            <a:extLst>
              <a:ext uri="{FF2B5EF4-FFF2-40B4-BE49-F238E27FC236}">
                <a16:creationId xmlns:a16="http://schemas.microsoft.com/office/drawing/2014/main" id="{A3712FEB-0065-3BEE-F330-58F2DF95C077}"/>
              </a:ext>
            </a:extLst>
          </p:cNvPr>
          <p:cNvSpPr txBox="1"/>
          <p:nvPr/>
        </p:nvSpPr>
        <p:spPr>
          <a:xfrm>
            <a:off x="8890000" y="4562929"/>
            <a:ext cx="2911928"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cs typeface="Arial"/>
              </a:rPr>
              <a:t>For a clear image, please download the </a:t>
            </a:r>
            <a:r>
              <a:rPr lang="en-US" sz="1100">
                <a:solidFill>
                  <a:srgbClr val="4C555C"/>
                </a:solidFill>
                <a:cs typeface="Arial"/>
              </a:rPr>
              <a:t>BATT-14EMULATOR</a:t>
            </a:r>
            <a:r>
              <a:rPr lang="en-US" sz="1100">
                <a:cs typeface="Arial"/>
              </a:rPr>
              <a:t> User Manual from </a:t>
            </a:r>
            <a:r>
              <a:rPr lang="en-US" sz="1100">
                <a:ea typeface="+mn-lt"/>
                <a:cs typeface="+mn-lt"/>
                <a:hlinkClick r:id="rId4"/>
              </a:rPr>
              <a:t>https://www.nxp.com/webapp/Download?colCode=UM11124</a:t>
            </a:r>
            <a:br>
              <a:rPr lang="en-US" sz="1100">
                <a:ea typeface="+mn-lt"/>
                <a:cs typeface="+mn-lt"/>
              </a:rPr>
            </a:br>
            <a:endParaRPr lang="en-US" sz="1100">
              <a:cs typeface="Arial"/>
            </a:endParaRPr>
          </a:p>
        </p:txBody>
      </p:sp>
      <p:sp>
        <p:nvSpPr>
          <p:cNvPr id="9" name="TextBox 8">
            <a:extLst>
              <a:ext uri="{FF2B5EF4-FFF2-40B4-BE49-F238E27FC236}">
                <a16:creationId xmlns:a16="http://schemas.microsoft.com/office/drawing/2014/main" id="{8BA57448-5826-1BED-EA20-8CFDA68C7B36}"/>
              </a:ext>
            </a:extLst>
          </p:cNvPr>
          <p:cNvSpPr txBox="1"/>
          <p:nvPr/>
        </p:nvSpPr>
        <p:spPr>
          <a:xfrm>
            <a:off x="5851070" y="580571"/>
            <a:ext cx="4898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(2)</a:t>
            </a:r>
            <a:endParaRPr lang="en-US"/>
          </a:p>
        </p:txBody>
      </p:sp>
      <p:sp>
        <p:nvSpPr>
          <p:cNvPr id="11" name="TextBox 10">
            <a:extLst>
              <a:ext uri="{FF2B5EF4-FFF2-40B4-BE49-F238E27FC236}">
                <a16:creationId xmlns:a16="http://schemas.microsoft.com/office/drawing/2014/main" id="{EAD8BC92-A6D4-80AB-9DE2-FAECEDA3ECCA}"/>
              </a:ext>
            </a:extLst>
          </p:cNvPr>
          <p:cNvSpPr txBox="1"/>
          <p:nvPr/>
        </p:nvSpPr>
        <p:spPr>
          <a:xfrm>
            <a:off x="2013855" y="580570"/>
            <a:ext cx="4898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(1)</a:t>
            </a:r>
            <a:endParaRPr lang="en-US"/>
          </a:p>
        </p:txBody>
      </p:sp>
    </p:spTree>
    <p:extLst>
      <p:ext uri="{BB962C8B-B14F-4D97-AF65-F5344CB8AC3E}">
        <p14:creationId xmlns:p14="http://schemas.microsoft.com/office/powerpoint/2010/main" val="849531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EA171A-8176-6CAB-D299-8F2091B7C04C}"/>
              </a:ext>
            </a:extLst>
          </p:cNvPr>
          <p:cNvSpPr>
            <a:spLocks noGrp="1"/>
          </p:cNvSpPr>
          <p:nvPr>
            <p:ph type="body" sz="quarter" idx="12"/>
          </p:nvPr>
        </p:nvSpPr>
        <p:spPr/>
        <p:txBody>
          <a:bodyPr vert="horz" lIns="144000" tIns="60960" rIns="121920" bIns="60960" rtlCol="0" anchor="t">
            <a:noAutofit/>
          </a:bodyPr>
          <a:lstStyle/>
          <a:p>
            <a:pPr marL="380990" indent="-380990">
              <a:buChar char="•"/>
            </a:pPr>
            <a:r>
              <a:rPr lang="en-US" dirty="0">
                <a:latin typeface="Arial"/>
                <a:cs typeface="Arial"/>
              </a:rPr>
              <a:t>The kit contents as mentioned in the previous slides.</a:t>
            </a:r>
          </a:p>
          <a:p>
            <a:pPr marL="380990" indent="-380990">
              <a:buChar char="•"/>
            </a:pPr>
            <a:r>
              <a:rPr lang="en-US" dirty="0">
                <a:latin typeface="Arial"/>
                <a:cs typeface="Arial"/>
              </a:rPr>
              <a:t>A PC, to run the provided GUI and program the </a:t>
            </a:r>
            <a:r>
              <a:rPr lang="en-US" dirty="0">
                <a:latin typeface="Arial"/>
                <a:cs typeface="Arial"/>
                <a:hlinkClick r:id="rId2"/>
              </a:rPr>
              <a:t>RD-K358BMU</a:t>
            </a:r>
            <a:r>
              <a:rPr lang="en-US" dirty="0">
                <a:latin typeface="Arial"/>
                <a:cs typeface="Arial"/>
              </a:rPr>
              <a:t> board.</a:t>
            </a:r>
            <a:endParaRPr lang="en-US" dirty="0">
              <a:cs typeface="Arial"/>
            </a:endParaRPr>
          </a:p>
          <a:p>
            <a:pPr marL="380990" indent="-380990">
              <a:buChar char="•"/>
            </a:pPr>
            <a:r>
              <a:rPr lang="en-US" dirty="0">
                <a:latin typeface="Arial"/>
                <a:cs typeface="Arial"/>
              </a:rPr>
              <a:t>A JTAG debugger to program the </a:t>
            </a:r>
            <a:r>
              <a:rPr lang="en-US" dirty="0">
                <a:latin typeface="Arial"/>
                <a:cs typeface="Arial"/>
                <a:hlinkClick r:id="rId2"/>
              </a:rPr>
              <a:t>RD-K358BMU</a:t>
            </a:r>
            <a:r>
              <a:rPr lang="en-US" dirty="0">
                <a:latin typeface="Arial"/>
                <a:cs typeface="Arial"/>
              </a:rPr>
              <a:t> board. The recommended debugger is a </a:t>
            </a:r>
            <a:r>
              <a:rPr lang="en-US" dirty="0" err="1">
                <a:latin typeface="Arial"/>
                <a:cs typeface="Arial"/>
              </a:rPr>
              <a:t>PEmicro</a:t>
            </a:r>
            <a:r>
              <a:rPr lang="en-US" dirty="0">
                <a:latin typeface="Arial"/>
                <a:cs typeface="Arial"/>
              </a:rPr>
              <a:t> Multilink FX.</a:t>
            </a:r>
            <a:endParaRPr lang="en-US" dirty="0"/>
          </a:p>
          <a:p>
            <a:endParaRPr lang="en-US" dirty="0">
              <a:cs typeface="Arial"/>
            </a:endParaRPr>
          </a:p>
        </p:txBody>
      </p:sp>
      <p:sp>
        <p:nvSpPr>
          <p:cNvPr id="3" name="Slide Number Placeholder 2">
            <a:extLst>
              <a:ext uri="{FF2B5EF4-FFF2-40B4-BE49-F238E27FC236}">
                <a16:creationId xmlns:a16="http://schemas.microsoft.com/office/drawing/2014/main" id="{37C68D63-D3F1-06FE-A917-717C2E2057C4}"/>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13</a:t>
            </a:fld>
            <a:endParaRPr lang="en-US">
              <a:solidFill>
                <a:srgbClr val="4C555C"/>
              </a:solidFill>
            </a:endParaRPr>
          </a:p>
        </p:txBody>
      </p:sp>
      <p:sp>
        <p:nvSpPr>
          <p:cNvPr id="4" name="Title 3">
            <a:extLst>
              <a:ext uri="{FF2B5EF4-FFF2-40B4-BE49-F238E27FC236}">
                <a16:creationId xmlns:a16="http://schemas.microsoft.com/office/drawing/2014/main" id="{18057003-4EDC-75ED-45FF-99A31D03B56A}"/>
              </a:ext>
            </a:extLst>
          </p:cNvPr>
          <p:cNvSpPr>
            <a:spLocks noGrp="1"/>
          </p:cNvSpPr>
          <p:nvPr>
            <p:ph type="title"/>
          </p:nvPr>
        </p:nvSpPr>
        <p:spPr/>
        <p:txBody>
          <a:bodyPr/>
          <a:lstStyle/>
          <a:p>
            <a:r>
              <a:rPr lang="en-US">
                <a:latin typeface="Arial"/>
                <a:cs typeface="Arial"/>
              </a:rPr>
              <a:t>Hardware Requirements</a:t>
            </a:r>
            <a:endParaRPr lang="en-US"/>
          </a:p>
        </p:txBody>
      </p:sp>
      <p:pic>
        <p:nvPicPr>
          <p:cNvPr id="5" name="Picture 4" descr="A black device with a white cord&#10;&#10;AI-generated content may be incorrect.">
            <a:extLst>
              <a:ext uri="{FF2B5EF4-FFF2-40B4-BE49-F238E27FC236}">
                <a16:creationId xmlns:a16="http://schemas.microsoft.com/office/drawing/2014/main" id="{2725080A-0503-0FA5-3004-4E265AD12CC0}"/>
              </a:ext>
            </a:extLst>
          </p:cNvPr>
          <p:cNvPicPr>
            <a:picLocks noChangeAspect="1"/>
          </p:cNvPicPr>
          <p:nvPr/>
        </p:nvPicPr>
        <p:blipFill>
          <a:blip r:embed="rId3"/>
          <a:stretch>
            <a:fillRect/>
          </a:stretch>
        </p:blipFill>
        <p:spPr>
          <a:xfrm>
            <a:off x="7214345" y="3106271"/>
            <a:ext cx="3657600" cy="2057400"/>
          </a:xfrm>
          <a:prstGeom prst="rect">
            <a:avLst/>
          </a:prstGeom>
        </p:spPr>
      </p:pic>
      <p:pic>
        <p:nvPicPr>
          <p:cNvPr id="7" name="Picture 6" descr="Dell Desktop Computer i5 SFF 8GB RAM 256GB SSD 22in LCD Windows 10 Pro PC  Wi-Fi | eBay">
            <a:extLst>
              <a:ext uri="{FF2B5EF4-FFF2-40B4-BE49-F238E27FC236}">
                <a16:creationId xmlns:a16="http://schemas.microsoft.com/office/drawing/2014/main" id="{3D89EB57-EB0E-2D42-F34A-F225659AACC3}"/>
              </a:ext>
            </a:extLst>
          </p:cNvPr>
          <p:cNvPicPr>
            <a:picLocks noChangeAspect="1"/>
          </p:cNvPicPr>
          <p:nvPr/>
        </p:nvPicPr>
        <p:blipFill>
          <a:blip r:embed="rId4"/>
          <a:stretch>
            <a:fillRect/>
          </a:stretch>
        </p:blipFill>
        <p:spPr>
          <a:xfrm>
            <a:off x="1718235" y="2312146"/>
            <a:ext cx="3488765" cy="3488765"/>
          </a:xfrm>
          <a:prstGeom prst="rect">
            <a:avLst/>
          </a:prstGeom>
        </p:spPr>
      </p:pic>
      <p:sp>
        <p:nvSpPr>
          <p:cNvPr id="9" name="TextBox 8">
            <a:extLst>
              <a:ext uri="{FF2B5EF4-FFF2-40B4-BE49-F238E27FC236}">
                <a16:creationId xmlns:a16="http://schemas.microsoft.com/office/drawing/2014/main" id="{963BC956-CD14-8FB6-72AE-77B8BFDA6473}"/>
              </a:ext>
            </a:extLst>
          </p:cNvPr>
          <p:cNvSpPr txBox="1"/>
          <p:nvPr/>
        </p:nvSpPr>
        <p:spPr>
          <a:xfrm>
            <a:off x="846121" y="5757673"/>
            <a:ext cx="5250492" cy="77976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ctr" defTabSz="609585"/>
            <a:r>
              <a:rPr lang="en-US" sz="1867" b="1">
                <a:solidFill>
                  <a:srgbClr val="4C555C"/>
                </a:solidFill>
                <a:latin typeface="Arial" panose="020B0604020202020204"/>
                <a:ea typeface="+mn-lt"/>
                <a:cs typeface="Arial" panose="020B0604020202020204"/>
              </a:rPr>
              <a:t>PC</a:t>
            </a:r>
            <a:endParaRPr lang="en-US" sz="2400">
              <a:solidFill>
                <a:srgbClr val="4C555C"/>
              </a:solidFill>
              <a:latin typeface="Arial" panose="020B0604020202020204"/>
              <a:cs typeface="Arial"/>
            </a:endParaRPr>
          </a:p>
          <a:p>
            <a:pPr algn="ctr" defTabSz="609585"/>
            <a:endParaRPr lang="en-US" sz="2400">
              <a:solidFill>
                <a:srgbClr val="4C555C"/>
              </a:solidFill>
              <a:latin typeface="Arial" panose="020B0604020202020204"/>
              <a:cs typeface="Arial"/>
            </a:endParaRPr>
          </a:p>
        </p:txBody>
      </p:sp>
      <p:sp>
        <p:nvSpPr>
          <p:cNvPr id="10" name="TextBox 9">
            <a:extLst>
              <a:ext uri="{FF2B5EF4-FFF2-40B4-BE49-F238E27FC236}">
                <a16:creationId xmlns:a16="http://schemas.microsoft.com/office/drawing/2014/main" id="{15ED952C-A132-6014-C50B-7FBFB84A15CC}"/>
              </a:ext>
            </a:extLst>
          </p:cNvPr>
          <p:cNvSpPr txBox="1"/>
          <p:nvPr/>
        </p:nvSpPr>
        <p:spPr>
          <a:xfrm>
            <a:off x="7214347" y="5163671"/>
            <a:ext cx="3657600" cy="43088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ctr" defTabSz="609585"/>
            <a:r>
              <a:rPr lang="en-US" sz="2000" b="1" err="1">
                <a:solidFill>
                  <a:srgbClr val="4C555C"/>
                </a:solidFill>
                <a:latin typeface="Arial" panose="020B0604020202020204"/>
              </a:rPr>
              <a:t>PEmicro</a:t>
            </a:r>
            <a:r>
              <a:rPr lang="en-US" sz="2000" b="1">
                <a:solidFill>
                  <a:srgbClr val="4C555C"/>
                </a:solidFill>
                <a:latin typeface="Arial" panose="020B0604020202020204"/>
              </a:rPr>
              <a:t> Multilink FX</a:t>
            </a:r>
            <a:endParaRPr lang="en-US" sz="2400" b="1">
              <a:solidFill>
                <a:srgbClr val="4C555C"/>
              </a:solidFill>
              <a:latin typeface="Arial" panose="020B0604020202020204"/>
              <a:cs typeface="Arial" panose="020B0604020202020204"/>
            </a:endParaRPr>
          </a:p>
        </p:txBody>
      </p:sp>
    </p:spTree>
    <p:extLst>
      <p:ext uri="{BB962C8B-B14F-4D97-AF65-F5344CB8AC3E}">
        <p14:creationId xmlns:p14="http://schemas.microsoft.com/office/powerpoint/2010/main" val="627047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20963-573F-350F-7C1C-67D9E78DDCE2}"/>
              </a:ext>
            </a:extLst>
          </p:cNvPr>
          <p:cNvSpPr>
            <a:spLocks noGrp="1"/>
          </p:cNvSpPr>
          <p:nvPr>
            <p:ph type="body" sz="quarter" idx="12"/>
          </p:nvPr>
        </p:nvSpPr>
        <p:spPr>
          <a:xfrm>
            <a:off x="268817" y="636537"/>
            <a:ext cx="11662459" cy="5325255"/>
          </a:xfrm>
        </p:spPr>
        <p:txBody>
          <a:bodyPr vert="horz" lIns="144000" tIns="60960" rIns="121920" bIns="60960" rtlCol="0" anchor="t">
            <a:noAutofit/>
          </a:bodyPr>
          <a:lstStyle/>
          <a:p>
            <a:r>
              <a:rPr lang="en-US" dirty="0">
                <a:latin typeface="Arial"/>
                <a:cs typeface="Arial"/>
              </a:rPr>
              <a:t>In addition to the kit contents, the following software is beneficial when working with this kit. </a:t>
            </a:r>
            <a:endParaRPr lang="en-US" dirty="0">
              <a:cs typeface="Arial" charset="0"/>
            </a:endParaRPr>
          </a:p>
          <a:p>
            <a:pPr marL="380365" indent="-380365">
              <a:buChar char="•"/>
            </a:pPr>
            <a:r>
              <a:rPr lang="en-US" dirty="0">
                <a:latin typeface="Arial"/>
                <a:cs typeface="Arial"/>
              </a:rPr>
              <a:t>MATLAB and Simulink and other relevant MathWorks libraries (Add-ons)</a:t>
            </a:r>
            <a:endParaRPr lang="en-US" dirty="0">
              <a:cs typeface="Arial"/>
            </a:endParaRPr>
          </a:p>
          <a:p>
            <a:pPr marL="380365" indent="-380365">
              <a:buChar char="•"/>
            </a:pPr>
            <a:r>
              <a:rPr lang="en-US" dirty="0">
                <a:latin typeface="Arial"/>
                <a:cs typeface="Arial"/>
              </a:rPr>
              <a:t>Supported and Compatible C/C++ Compiler</a:t>
            </a:r>
          </a:p>
          <a:p>
            <a:pPr marL="380365" indent="-380365">
              <a:buChar char="•"/>
            </a:pPr>
            <a:r>
              <a:rPr lang="en-US" dirty="0">
                <a:latin typeface="Arial"/>
                <a:cs typeface="Arial"/>
              </a:rPr>
              <a:t>NXP_Support_Package_S32K3xx</a:t>
            </a:r>
          </a:p>
          <a:p>
            <a:pPr marL="380365" indent="-380365">
              <a:buChar char="•"/>
            </a:pPr>
            <a:r>
              <a:rPr lang="en-US" dirty="0" err="1">
                <a:latin typeface="Arial"/>
                <a:cs typeface="Arial"/>
              </a:rPr>
              <a:t>NXP_Support_Package_BMS</a:t>
            </a:r>
            <a:endParaRPr lang="en-US" dirty="0">
              <a:latin typeface="Arial"/>
              <a:cs typeface="Arial"/>
            </a:endParaRPr>
          </a:p>
          <a:p>
            <a:pPr marL="380365" indent="-380365">
              <a:buChar char="•"/>
            </a:pPr>
            <a:r>
              <a:rPr lang="en-US" dirty="0">
                <a:latin typeface="Arial"/>
                <a:cs typeface="Arial"/>
              </a:rPr>
              <a:t>Debugger Driver Multilink USB Universal LC</a:t>
            </a:r>
          </a:p>
          <a:p>
            <a:pPr marL="380365" indent="-380365">
              <a:buChar char="•"/>
            </a:pPr>
            <a:r>
              <a:rPr lang="en-US" dirty="0">
                <a:latin typeface="Arial"/>
                <a:cs typeface="Arial"/>
              </a:rPr>
              <a:t>NXP GUI 10.0.0</a:t>
            </a:r>
          </a:p>
          <a:p>
            <a:pPr marL="380365" indent="-380365">
              <a:buChar char="•"/>
            </a:pPr>
            <a:r>
              <a:rPr lang="en-US" dirty="0" err="1">
                <a:latin typeface="Arial"/>
                <a:cs typeface="Arial"/>
              </a:rPr>
              <a:t>FreeMASTER</a:t>
            </a:r>
            <a:r>
              <a:rPr lang="en-US" dirty="0">
                <a:latin typeface="Arial"/>
                <a:cs typeface="Arial"/>
              </a:rPr>
              <a:t> 3.2 (for measurement visualization using the HVBMS Start-up interface)</a:t>
            </a:r>
            <a:r>
              <a:rPr lang="en-US" baseline="30000" dirty="0">
                <a:latin typeface="Arial"/>
                <a:cs typeface="Arial"/>
              </a:rPr>
              <a:t>1</a:t>
            </a:r>
          </a:p>
          <a:p>
            <a:pPr marL="380365" indent="-380365">
              <a:buChar char="•"/>
            </a:pPr>
            <a:r>
              <a:rPr lang="en-US" dirty="0"/>
              <a:t>Git (for version control)</a:t>
            </a:r>
          </a:p>
          <a:p>
            <a:endParaRPr lang="en-US" sz="1100" baseline="30000" dirty="0">
              <a:cs typeface="Arial"/>
            </a:endParaRPr>
          </a:p>
          <a:p>
            <a:endParaRPr lang="en-US" sz="1100" dirty="0">
              <a:latin typeface="Arial"/>
              <a:cs typeface="Arial"/>
            </a:endParaRPr>
          </a:p>
          <a:p>
            <a:endParaRPr lang="en-US" sz="1100" dirty="0">
              <a:latin typeface="Arial"/>
              <a:cs typeface="Arial"/>
            </a:endParaRPr>
          </a:p>
          <a:p>
            <a:r>
              <a:rPr lang="en-US" sz="1100" baseline="30000" dirty="0">
                <a:latin typeface="Arial"/>
                <a:cs typeface="Arial"/>
              </a:rPr>
              <a:t>1</a:t>
            </a:r>
            <a:r>
              <a:rPr lang="en-US" sz="1100" dirty="0">
                <a:latin typeface="Arial"/>
                <a:cs typeface="Arial"/>
              </a:rPr>
              <a:t>FreeMASTER is a user-friendly real-time debug monitor and data visualization tool that enables runtime configuration and tuning of embedded software applications, with integrated drivers for S32 Design Studio. </a:t>
            </a:r>
            <a:endParaRPr lang="en-US" sz="1100" dirty="0">
              <a:cs typeface="Arial"/>
            </a:endParaRPr>
          </a:p>
        </p:txBody>
      </p:sp>
      <p:sp>
        <p:nvSpPr>
          <p:cNvPr id="3" name="Slide Number Placeholder 2">
            <a:extLst>
              <a:ext uri="{FF2B5EF4-FFF2-40B4-BE49-F238E27FC236}">
                <a16:creationId xmlns:a16="http://schemas.microsoft.com/office/drawing/2014/main" id="{3FAE1F3C-5870-2B34-5877-55F3AE043990}"/>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14</a:t>
            </a:fld>
            <a:endParaRPr lang="en-US">
              <a:solidFill>
                <a:srgbClr val="4C555C"/>
              </a:solidFill>
            </a:endParaRPr>
          </a:p>
        </p:txBody>
      </p:sp>
      <p:sp>
        <p:nvSpPr>
          <p:cNvPr id="4" name="Title 3">
            <a:extLst>
              <a:ext uri="{FF2B5EF4-FFF2-40B4-BE49-F238E27FC236}">
                <a16:creationId xmlns:a16="http://schemas.microsoft.com/office/drawing/2014/main" id="{3C47BC3F-C8CC-B98E-BD0C-BD3E00D8DD35}"/>
              </a:ext>
            </a:extLst>
          </p:cNvPr>
          <p:cNvSpPr>
            <a:spLocks noGrp="1"/>
          </p:cNvSpPr>
          <p:nvPr>
            <p:ph type="title"/>
          </p:nvPr>
        </p:nvSpPr>
        <p:spPr/>
        <p:txBody>
          <a:bodyPr/>
          <a:lstStyle/>
          <a:p>
            <a:r>
              <a:rPr lang="en-US">
                <a:latin typeface="Arial"/>
                <a:cs typeface="Arial"/>
              </a:rPr>
              <a:t>Software Requirements</a:t>
            </a:r>
            <a:endParaRPr lang="en-US"/>
          </a:p>
        </p:txBody>
      </p:sp>
    </p:spTree>
    <p:extLst>
      <p:ext uri="{BB962C8B-B14F-4D97-AF65-F5344CB8AC3E}">
        <p14:creationId xmlns:p14="http://schemas.microsoft.com/office/powerpoint/2010/main" val="130666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D1E33101-3C38-C5F2-9378-C119F28C060D}"/>
              </a:ext>
            </a:extLst>
          </p:cNvPr>
          <p:cNvSpPr txBox="1">
            <a:spLocks/>
          </p:cNvSpPr>
          <p:nvPr/>
        </p:nvSpPr>
        <p:spPr>
          <a:xfrm>
            <a:off x="7681737" y="6346518"/>
            <a:ext cx="639367" cy="365125"/>
          </a:xfrm>
          <a:prstGeom prst="rect">
            <a:avLst/>
          </a:prstGeom>
        </p:spPr>
        <p:txBody>
          <a:bodyPr tIns="62400" rIns="0" anchor="ctr" anchorCtr="0"/>
          <a:lstStyle>
            <a:defPPr>
              <a:defRPr lang="en-US"/>
            </a:defPPr>
            <a:lvl1pPr marL="0" algn="r" defTabSz="457200" rtl="0" eaLnBrk="1" latinLnBrk="0" hangingPunct="1">
              <a:defRPr sz="900" kern="1200">
                <a:solidFill>
                  <a:schemeClr val="tx1"/>
                </a:solidFill>
                <a:latin typeface="Arial" charset="0"/>
                <a:ea typeface="Arial" charset="0"/>
                <a:cs typeface="Arial"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2CB33EA-91D6-F140-A440-0A130B2A34DE}" type="slidenum">
              <a:rPr lang="en-US" sz="1200"/>
              <a:pPr/>
              <a:t>15</a:t>
            </a:fld>
            <a:endParaRPr lang="en-US" sz="1200"/>
          </a:p>
        </p:txBody>
      </p:sp>
      <p:sp>
        <p:nvSpPr>
          <p:cNvPr id="2" name="Title 1">
            <a:extLst>
              <a:ext uri="{FF2B5EF4-FFF2-40B4-BE49-F238E27FC236}">
                <a16:creationId xmlns:a16="http://schemas.microsoft.com/office/drawing/2014/main" id="{1EAA4BD9-BB16-E8B9-D12B-53F936A6B784}"/>
              </a:ext>
            </a:extLst>
          </p:cNvPr>
          <p:cNvSpPr>
            <a:spLocks noGrp="1"/>
          </p:cNvSpPr>
          <p:nvPr>
            <p:ph type="ctrTitle"/>
          </p:nvPr>
        </p:nvSpPr>
        <p:spPr>
          <a:xfrm>
            <a:off x="2894825" y="489227"/>
            <a:ext cx="4341091" cy="2666171"/>
          </a:xfrm>
        </p:spPr>
        <p:txBody>
          <a:bodyPr/>
          <a:lstStyle/>
          <a:p>
            <a:r>
              <a:rPr lang="en-CA"/>
              <a:t>Thank you</a:t>
            </a:r>
            <a:endParaRPr lang="en-US"/>
          </a:p>
        </p:txBody>
      </p:sp>
      <p:sp>
        <p:nvSpPr>
          <p:cNvPr id="10" name="Text Placeholder 3">
            <a:extLst>
              <a:ext uri="{FF2B5EF4-FFF2-40B4-BE49-F238E27FC236}">
                <a16:creationId xmlns:a16="http://schemas.microsoft.com/office/drawing/2014/main" id="{111C7DC4-5673-C148-7906-2704986BB784}"/>
              </a:ext>
            </a:extLst>
          </p:cNvPr>
          <p:cNvSpPr>
            <a:spLocks noGrp="1"/>
          </p:cNvSpPr>
          <p:nvPr>
            <p:ph type="body" sz="quarter" idx="10"/>
          </p:nvPr>
        </p:nvSpPr>
        <p:spPr>
          <a:xfrm>
            <a:off x="855134" y="4406901"/>
            <a:ext cx="1818217" cy="1358900"/>
          </a:xfrm>
        </p:spPr>
        <p:txBody>
          <a:bodyPr/>
          <a:lstStyle/>
          <a:p>
            <a:r>
              <a:rPr lang="en-US" sz="1600" b="1">
                <a:solidFill>
                  <a:schemeClr val="tx1">
                    <a:lumMod val="75000"/>
                  </a:schemeClr>
                </a:solidFill>
              </a:rPr>
              <a:t>McMaster Automotive Resource Centre (MARC)</a:t>
            </a:r>
          </a:p>
        </p:txBody>
      </p:sp>
    </p:spTree>
    <p:extLst>
      <p:ext uri="{BB962C8B-B14F-4D97-AF65-F5344CB8AC3E}">
        <p14:creationId xmlns:p14="http://schemas.microsoft.com/office/powerpoint/2010/main" val="4193148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een circuit board with white and black components&#10;&#10;AI-generated content may be incorrect.">
            <a:extLst>
              <a:ext uri="{FF2B5EF4-FFF2-40B4-BE49-F238E27FC236}">
                <a16:creationId xmlns:a16="http://schemas.microsoft.com/office/drawing/2014/main" id="{BCB6C745-F5FD-1344-EF0D-4B01745533D9}"/>
              </a:ext>
            </a:extLst>
          </p:cNvPr>
          <p:cNvPicPr>
            <a:picLocks noChangeAspect="1"/>
          </p:cNvPicPr>
          <p:nvPr/>
        </p:nvPicPr>
        <p:blipFill>
          <a:blip r:embed="rId3"/>
          <a:stretch>
            <a:fillRect/>
          </a:stretch>
        </p:blipFill>
        <p:spPr>
          <a:xfrm>
            <a:off x="9103405" y="2064204"/>
            <a:ext cx="2675619" cy="1940380"/>
          </a:xfrm>
          <a:prstGeom prst="rect">
            <a:avLst/>
          </a:prstGeom>
        </p:spPr>
      </p:pic>
      <p:sp>
        <p:nvSpPr>
          <p:cNvPr id="3" name="Slide Number Placeholder 2">
            <a:extLst>
              <a:ext uri="{FF2B5EF4-FFF2-40B4-BE49-F238E27FC236}">
                <a16:creationId xmlns:a16="http://schemas.microsoft.com/office/drawing/2014/main" id="{99BB4DE4-AFA0-E930-3CED-D167B021D6D1}"/>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a:t>
            </a:fld>
            <a:endParaRPr lang="en-US">
              <a:solidFill>
                <a:srgbClr val="4C555C"/>
              </a:solidFill>
            </a:endParaRPr>
          </a:p>
        </p:txBody>
      </p:sp>
      <p:sp>
        <p:nvSpPr>
          <p:cNvPr id="12" name="Title 1">
            <a:extLst>
              <a:ext uri="{FF2B5EF4-FFF2-40B4-BE49-F238E27FC236}">
                <a16:creationId xmlns:a16="http://schemas.microsoft.com/office/drawing/2014/main" id="{EB7DAC84-5CE8-16E2-5CBB-82E131D0BC90}"/>
              </a:ext>
            </a:extLst>
          </p:cNvPr>
          <p:cNvSpPr txBox="1">
            <a:spLocks/>
          </p:cNvSpPr>
          <p:nvPr/>
        </p:nvSpPr>
        <p:spPr>
          <a:xfrm>
            <a:off x="484717" y="1"/>
            <a:ext cx="11707283" cy="656167"/>
          </a:xfrm>
          <a:prstGeom prst="rect">
            <a:avLst/>
          </a:prstGeom>
        </p:spPr>
        <p:txBody>
          <a:bodyPr vert="horz" lIns="121920" tIns="60960" rIns="121920" bIns="60960" rtlCol="0" anchor="t">
            <a:noAutofit/>
          </a:bodyPr>
          <a:lstStyle>
            <a:lvl1pPr algn="l" defTabSz="342900" rtl="0" eaLnBrk="1" latinLnBrk="0" hangingPunct="1">
              <a:lnSpc>
                <a:spcPct val="150000"/>
              </a:lnSpc>
              <a:spcBef>
                <a:spcPct val="0"/>
              </a:spcBef>
              <a:buNone/>
              <a:defRPr sz="2000" b="1" i="0" kern="1200">
                <a:solidFill>
                  <a:schemeClr val="accent1"/>
                </a:solidFill>
                <a:latin typeface="Arial" charset="0"/>
                <a:ea typeface="+mj-ea"/>
                <a:cs typeface="+mj-cs"/>
              </a:defRPr>
            </a:lvl1pPr>
          </a:lstStyle>
          <a:p>
            <a:pPr defTabSz="457189"/>
            <a:r>
              <a:rPr lang="en-CA" sz="2800">
                <a:solidFill>
                  <a:srgbClr val="79003B"/>
                </a:solidFill>
                <a:latin typeface="Arial"/>
                <a:cs typeface="Arial"/>
              </a:rPr>
              <a:t>System-Level Demo of NXP HV BMS Reference Design</a:t>
            </a:r>
            <a:endParaRPr lang="en-US"/>
          </a:p>
          <a:p>
            <a:pPr defTabSz="457189"/>
            <a:endParaRPr lang="en-CA" sz="2667">
              <a:solidFill>
                <a:srgbClr val="79003B"/>
              </a:solidFill>
              <a:cs typeface="Arial"/>
            </a:endParaRPr>
          </a:p>
        </p:txBody>
      </p:sp>
      <p:sp>
        <p:nvSpPr>
          <p:cNvPr id="16" name="Text Placeholder 2">
            <a:extLst>
              <a:ext uri="{FF2B5EF4-FFF2-40B4-BE49-F238E27FC236}">
                <a16:creationId xmlns:a16="http://schemas.microsoft.com/office/drawing/2014/main" id="{90778CC1-0AC0-EEB3-B65C-B20AE021570F}"/>
              </a:ext>
            </a:extLst>
          </p:cNvPr>
          <p:cNvSpPr txBox="1">
            <a:spLocks/>
          </p:cNvSpPr>
          <p:nvPr/>
        </p:nvSpPr>
        <p:spPr>
          <a:xfrm>
            <a:off x="375862" y="951239"/>
            <a:ext cx="6045644" cy="4205647"/>
          </a:xfrm>
          <a:prstGeom prst="rect">
            <a:avLst/>
          </a:prstGeom>
        </p:spPr>
        <p:txBody>
          <a:bodyPr vert="horz" lIns="144000" tIns="60960" rIns="121920" bIns="60960" rtlCol="0" anchor="t">
            <a:noAutofit/>
          </a:bodyPr>
          <a:lstStyle>
            <a:lvl1pPr marL="257175" indent="-257175" algn="l" defTabSz="342900" rtl="0" eaLnBrk="1" latinLnBrk="0" hangingPunct="1">
              <a:lnSpc>
                <a:spcPct val="112000"/>
              </a:lnSpc>
              <a:spcBef>
                <a:spcPts val="0"/>
              </a:spcBef>
              <a:spcAft>
                <a:spcPts val="600"/>
              </a:spcAft>
              <a:buClr>
                <a:srgbClr val="7C0040"/>
              </a:buClr>
              <a:buFont typeface="Arial"/>
              <a:buChar char="•"/>
              <a:defRPr sz="1350" b="0" i="0" kern="1200">
                <a:solidFill>
                  <a:schemeClr val="tx1"/>
                </a:solidFill>
                <a:latin typeface="Arial" charset="0"/>
                <a:ea typeface="+mn-ea"/>
                <a:cs typeface="+mn-cs"/>
              </a:defRPr>
            </a:lvl1pPr>
            <a:lvl2pPr marL="485213" indent="-214313" algn="l" defTabSz="342900" rtl="0" eaLnBrk="1" latinLnBrk="0" hangingPunct="1">
              <a:lnSpc>
                <a:spcPct val="112000"/>
              </a:lnSpc>
              <a:spcBef>
                <a:spcPts val="0"/>
              </a:spcBef>
              <a:spcAft>
                <a:spcPts val="600"/>
              </a:spcAft>
              <a:buClr>
                <a:srgbClr val="7C0040"/>
              </a:buClr>
              <a:buSzPct val="65000"/>
              <a:buFont typeface="Courier New" panose="02070309020205020404" pitchFamily="49" charset="0"/>
              <a:buChar char="o"/>
              <a:defRPr sz="1350" b="0" i="0" kern="1200">
                <a:solidFill>
                  <a:schemeClr val="tx1"/>
                </a:solidFill>
                <a:latin typeface="Arial" charset="0"/>
                <a:ea typeface="+mn-ea"/>
                <a:cs typeface="+mn-cs"/>
              </a:defRPr>
            </a:lvl2pPr>
            <a:lvl3pPr marL="677250" indent="-171450" algn="l" defTabSz="342900" rtl="0" eaLnBrk="1" latinLnBrk="0" hangingPunct="1">
              <a:lnSpc>
                <a:spcPct val="112000"/>
              </a:lnSpc>
              <a:spcBef>
                <a:spcPts val="0"/>
              </a:spcBef>
              <a:spcAft>
                <a:spcPts val="600"/>
              </a:spcAft>
              <a:buClr>
                <a:schemeClr val="tx1">
                  <a:lumMod val="60000"/>
                  <a:lumOff val="40000"/>
                </a:schemeClr>
              </a:buClr>
              <a:buFont typeface="Arial"/>
              <a:buChar char="•"/>
              <a:defRPr sz="1350" b="0" i="0" kern="1200">
                <a:solidFill>
                  <a:schemeClr val="tx1"/>
                </a:solidFill>
                <a:latin typeface="Arial" charset="0"/>
                <a:ea typeface="+mn-ea"/>
                <a:cs typeface="+mn-cs"/>
              </a:defRPr>
            </a:lvl3pPr>
            <a:lvl4pPr marL="876150" indent="-171450" algn="l" defTabSz="342900" rtl="0" eaLnBrk="1" latinLnBrk="0" hangingPunct="1">
              <a:lnSpc>
                <a:spcPct val="112000"/>
              </a:lnSpc>
              <a:spcBef>
                <a:spcPts val="0"/>
              </a:spcBef>
              <a:spcAft>
                <a:spcPts val="600"/>
              </a:spcAft>
              <a:buClr>
                <a:schemeClr val="tx1">
                  <a:lumMod val="60000"/>
                  <a:lumOff val="40000"/>
                </a:schemeClr>
              </a:buClr>
              <a:buSzPct val="65000"/>
              <a:buFont typeface="Courier New" panose="02070309020205020404" pitchFamily="49" charset="0"/>
              <a:buChar char="o"/>
              <a:defRPr sz="1350" b="0" i="0" kern="1200">
                <a:solidFill>
                  <a:schemeClr val="tx1"/>
                </a:solidFill>
                <a:latin typeface="Arial" charset="0"/>
                <a:ea typeface="+mn-ea"/>
                <a:cs typeface="+mn-cs"/>
              </a:defRPr>
            </a:lvl4pPr>
            <a:lvl5pPr marL="1075050" indent="-171450" algn="l" defTabSz="342900" rtl="0" eaLnBrk="1" latinLnBrk="0" hangingPunct="1">
              <a:lnSpc>
                <a:spcPct val="112000"/>
              </a:lnSpc>
              <a:spcBef>
                <a:spcPts val="0"/>
              </a:spcBef>
              <a:spcAft>
                <a:spcPts val="600"/>
              </a:spcAft>
              <a:buClr>
                <a:schemeClr val="tx1">
                  <a:lumMod val="60000"/>
                  <a:lumOff val="40000"/>
                </a:schemeClr>
              </a:buClr>
              <a:buFont typeface="Arial" panose="020B0604020202020204" pitchFamily="34" charset="0"/>
              <a:buChar char="•"/>
              <a:defRPr sz="1350" b="0" i="0" kern="1200">
                <a:solidFill>
                  <a:schemeClr val="tx1"/>
                </a:solidFill>
                <a:latin typeface="Arial" charset="0"/>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342891" indent="-342891" defTabSz="457189">
              <a:spcAft>
                <a:spcPts val="800"/>
              </a:spcAft>
            </a:pPr>
            <a:r>
              <a:rPr lang="en-US" sz="1867" dirty="0">
                <a:solidFill>
                  <a:srgbClr val="4C555C"/>
                </a:solidFill>
                <a:latin typeface="Arial"/>
                <a:cs typeface="Arial"/>
              </a:rPr>
              <a:t>Overview: A complete and ready-to-use </a:t>
            </a:r>
            <a:r>
              <a:rPr lang="en-US" sz="1867" b="1" dirty="0">
                <a:solidFill>
                  <a:srgbClr val="4C555C"/>
                </a:solidFill>
                <a:latin typeface="Arial"/>
                <a:cs typeface="Arial"/>
              </a:rPr>
              <a:t>development and evaluation platform (reference design bundle)</a:t>
            </a:r>
            <a:r>
              <a:rPr lang="en-US" sz="1867" dirty="0">
                <a:solidFill>
                  <a:srgbClr val="4C555C"/>
                </a:solidFill>
                <a:latin typeface="Arial"/>
                <a:cs typeface="Arial"/>
              </a:rPr>
              <a:t> </a:t>
            </a:r>
            <a:endParaRPr lang="en-US" sz="1800" dirty="0">
              <a:solidFill>
                <a:srgbClr val="4C555C"/>
              </a:solidFill>
              <a:cs typeface="Arial" charset="0"/>
            </a:endParaRPr>
          </a:p>
          <a:p>
            <a:pPr marL="342891" indent="-342891" defTabSz="457189">
              <a:spcAft>
                <a:spcPts val="800"/>
              </a:spcAft>
            </a:pPr>
            <a:r>
              <a:rPr lang="en-US" sz="1867" dirty="0">
                <a:solidFill>
                  <a:srgbClr val="4C555C"/>
                </a:solidFill>
                <a:latin typeface="Arial"/>
                <a:cs typeface="Arial"/>
              </a:rPr>
              <a:t>Purpose: Designed to build and test </a:t>
            </a:r>
            <a:r>
              <a:rPr lang="en-US" sz="1867" b="1" dirty="0">
                <a:solidFill>
                  <a:srgbClr val="4C555C"/>
                </a:solidFill>
                <a:latin typeface="Arial"/>
                <a:cs typeface="Arial"/>
              </a:rPr>
              <a:t>800 V high-voltage battery management systems</a:t>
            </a:r>
            <a:r>
              <a:rPr lang="en-US" sz="1867" dirty="0">
                <a:solidFill>
                  <a:srgbClr val="4C555C"/>
                </a:solidFill>
                <a:latin typeface="Arial"/>
                <a:cs typeface="Arial"/>
              </a:rPr>
              <a:t>, making it easier and faster to design custom BMS solutions.</a:t>
            </a:r>
            <a:endParaRPr lang="en-US" sz="1800" b="1" dirty="0">
              <a:solidFill>
                <a:srgbClr val="4C555C"/>
              </a:solidFill>
              <a:cs typeface="Arial" charset="0"/>
            </a:endParaRPr>
          </a:p>
          <a:p>
            <a:pPr marL="342891" indent="-342891" defTabSz="457189">
              <a:spcAft>
                <a:spcPts val="800"/>
              </a:spcAft>
            </a:pPr>
            <a:r>
              <a:rPr lang="en-US" sz="1867" dirty="0">
                <a:solidFill>
                  <a:srgbClr val="4C555C"/>
                </a:solidFill>
                <a:latin typeface="Arial"/>
                <a:cs typeface="Arial"/>
              </a:rPr>
              <a:t>Communication system: </a:t>
            </a:r>
            <a:r>
              <a:rPr lang="en-US" sz="1867" b="1" dirty="0">
                <a:solidFill>
                  <a:srgbClr val="4C555C"/>
                </a:solidFill>
                <a:latin typeface="Arial"/>
                <a:cs typeface="Arial"/>
              </a:rPr>
              <a:t>ETPL-based communication</a:t>
            </a:r>
            <a:r>
              <a:rPr lang="en-US" sz="1867" b="1" baseline="30000" dirty="0">
                <a:solidFill>
                  <a:srgbClr val="4C555C"/>
                </a:solidFill>
                <a:latin typeface="Arial"/>
                <a:cs typeface="Arial"/>
              </a:rPr>
              <a:t>1</a:t>
            </a:r>
            <a:r>
              <a:rPr lang="en-US" sz="1867" baseline="30000" dirty="0">
                <a:solidFill>
                  <a:srgbClr val="4C555C"/>
                </a:solidFill>
                <a:latin typeface="Arial"/>
                <a:cs typeface="Arial"/>
              </a:rPr>
              <a:t> </a:t>
            </a:r>
            <a:endParaRPr lang="en-US" sz="1800" baseline="30000" dirty="0">
              <a:solidFill>
                <a:srgbClr val="4C555C"/>
              </a:solidFill>
              <a:cs typeface="Arial" charset="0"/>
            </a:endParaRPr>
          </a:p>
          <a:p>
            <a:pPr marL="342891" indent="-342891" defTabSz="457189">
              <a:spcAft>
                <a:spcPts val="800"/>
              </a:spcAft>
            </a:pPr>
            <a:r>
              <a:rPr lang="en-US" sz="1867" dirty="0">
                <a:solidFill>
                  <a:srgbClr val="4C555C"/>
                </a:solidFill>
                <a:latin typeface="Arial"/>
                <a:cs typeface="Arial"/>
              </a:rPr>
              <a:t>Manufacturer: </a:t>
            </a:r>
            <a:r>
              <a:rPr lang="en-US" sz="1867" b="1" dirty="0">
                <a:solidFill>
                  <a:srgbClr val="4C555C"/>
                </a:solidFill>
                <a:latin typeface="Arial"/>
                <a:cs typeface="Arial"/>
              </a:rPr>
              <a:t>NXP Semiconductors</a:t>
            </a:r>
            <a:endParaRPr lang="en-US" sz="1800" b="1" dirty="0">
              <a:solidFill>
                <a:srgbClr val="4C555C"/>
              </a:solidFill>
              <a:cs typeface="Arial" charset="0"/>
            </a:endParaRPr>
          </a:p>
          <a:p>
            <a:pPr marL="342891" indent="-342891" defTabSz="457189">
              <a:spcAft>
                <a:spcPts val="800"/>
              </a:spcAft>
            </a:pPr>
            <a:r>
              <a:rPr lang="en-US" sz="1867" dirty="0">
                <a:solidFill>
                  <a:srgbClr val="4C555C"/>
                </a:solidFill>
                <a:latin typeface="Arial"/>
                <a:cs typeface="Arial"/>
              </a:rPr>
              <a:t>Contents: Includes both a </a:t>
            </a:r>
            <a:r>
              <a:rPr lang="en-US" sz="1867" b="1" dirty="0">
                <a:solidFill>
                  <a:srgbClr val="4C555C"/>
                </a:solidFill>
                <a:latin typeface="Arial"/>
                <a:cs typeface="Arial"/>
              </a:rPr>
              <a:t>hardware kit</a:t>
            </a:r>
            <a:r>
              <a:rPr lang="en-US" sz="1867" dirty="0">
                <a:solidFill>
                  <a:srgbClr val="4C555C"/>
                </a:solidFill>
                <a:latin typeface="Arial"/>
                <a:cs typeface="Arial"/>
              </a:rPr>
              <a:t> and several </a:t>
            </a:r>
            <a:r>
              <a:rPr lang="en-US" sz="1867" b="1" dirty="0">
                <a:solidFill>
                  <a:srgbClr val="4C555C"/>
                </a:solidFill>
                <a:latin typeface="Arial"/>
                <a:cs typeface="Arial"/>
              </a:rPr>
              <a:t>software packages</a:t>
            </a:r>
            <a:endParaRPr lang="en-US" sz="1867" dirty="0">
              <a:solidFill>
                <a:srgbClr val="4C555C"/>
              </a:solidFill>
              <a:cs typeface="Arial" charset="0"/>
            </a:endParaRPr>
          </a:p>
        </p:txBody>
      </p:sp>
      <p:sp>
        <p:nvSpPr>
          <p:cNvPr id="17" name="Text Placeholder 2">
            <a:extLst>
              <a:ext uri="{FF2B5EF4-FFF2-40B4-BE49-F238E27FC236}">
                <a16:creationId xmlns:a16="http://schemas.microsoft.com/office/drawing/2014/main" id="{707D53C6-2438-54B9-877F-AC04757A36B4}"/>
              </a:ext>
            </a:extLst>
          </p:cNvPr>
          <p:cNvSpPr txBox="1">
            <a:spLocks/>
          </p:cNvSpPr>
          <p:nvPr/>
        </p:nvSpPr>
        <p:spPr>
          <a:xfrm>
            <a:off x="484718" y="5236683"/>
            <a:ext cx="11222761" cy="881831"/>
          </a:xfrm>
          <a:prstGeom prst="rect">
            <a:avLst/>
          </a:prstGeom>
        </p:spPr>
        <p:txBody>
          <a:bodyPr vert="horz" lIns="144000" tIns="60960" rIns="121920" bIns="60960" rtlCol="0" anchor="t">
            <a:noAutofit/>
          </a:bodyPr>
          <a:lstStyle>
            <a:lvl1pPr marL="257175" indent="-257175" algn="l" defTabSz="342900" rtl="0" eaLnBrk="1" latinLnBrk="0" hangingPunct="1">
              <a:lnSpc>
                <a:spcPct val="112000"/>
              </a:lnSpc>
              <a:spcBef>
                <a:spcPts val="0"/>
              </a:spcBef>
              <a:spcAft>
                <a:spcPts val="600"/>
              </a:spcAft>
              <a:buClr>
                <a:srgbClr val="7C0040"/>
              </a:buClr>
              <a:buFont typeface="Arial"/>
              <a:buChar char="•"/>
              <a:defRPr sz="1350" b="0" i="0" kern="1200">
                <a:solidFill>
                  <a:schemeClr val="tx1"/>
                </a:solidFill>
                <a:latin typeface="Arial" charset="0"/>
                <a:ea typeface="+mn-ea"/>
                <a:cs typeface="+mn-cs"/>
              </a:defRPr>
            </a:lvl1pPr>
            <a:lvl2pPr marL="485213" indent="-214313" algn="l" defTabSz="342900" rtl="0" eaLnBrk="1" latinLnBrk="0" hangingPunct="1">
              <a:lnSpc>
                <a:spcPct val="112000"/>
              </a:lnSpc>
              <a:spcBef>
                <a:spcPts val="0"/>
              </a:spcBef>
              <a:spcAft>
                <a:spcPts val="600"/>
              </a:spcAft>
              <a:buClr>
                <a:srgbClr val="7C0040"/>
              </a:buClr>
              <a:buSzPct val="65000"/>
              <a:buFont typeface="Courier New" panose="02070309020205020404" pitchFamily="49" charset="0"/>
              <a:buChar char="o"/>
              <a:defRPr sz="1350" b="0" i="0" kern="1200">
                <a:solidFill>
                  <a:schemeClr val="tx1"/>
                </a:solidFill>
                <a:latin typeface="Arial" charset="0"/>
                <a:ea typeface="+mn-ea"/>
                <a:cs typeface="+mn-cs"/>
              </a:defRPr>
            </a:lvl2pPr>
            <a:lvl3pPr marL="677250" indent="-171450" algn="l" defTabSz="342900" rtl="0" eaLnBrk="1" latinLnBrk="0" hangingPunct="1">
              <a:lnSpc>
                <a:spcPct val="112000"/>
              </a:lnSpc>
              <a:spcBef>
                <a:spcPts val="0"/>
              </a:spcBef>
              <a:spcAft>
                <a:spcPts val="600"/>
              </a:spcAft>
              <a:buClr>
                <a:schemeClr val="tx1">
                  <a:lumMod val="60000"/>
                  <a:lumOff val="40000"/>
                </a:schemeClr>
              </a:buClr>
              <a:buFont typeface="Arial"/>
              <a:buChar char="•"/>
              <a:defRPr sz="1350" b="0" i="0" kern="1200">
                <a:solidFill>
                  <a:schemeClr val="tx1"/>
                </a:solidFill>
                <a:latin typeface="Arial" charset="0"/>
                <a:ea typeface="+mn-ea"/>
                <a:cs typeface="+mn-cs"/>
              </a:defRPr>
            </a:lvl3pPr>
            <a:lvl4pPr marL="876150" indent="-171450" algn="l" defTabSz="342900" rtl="0" eaLnBrk="1" latinLnBrk="0" hangingPunct="1">
              <a:lnSpc>
                <a:spcPct val="112000"/>
              </a:lnSpc>
              <a:spcBef>
                <a:spcPts val="0"/>
              </a:spcBef>
              <a:spcAft>
                <a:spcPts val="600"/>
              </a:spcAft>
              <a:buClr>
                <a:schemeClr val="tx1">
                  <a:lumMod val="60000"/>
                  <a:lumOff val="40000"/>
                </a:schemeClr>
              </a:buClr>
              <a:buSzPct val="65000"/>
              <a:buFont typeface="Courier New" panose="02070309020205020404" pitchFamily="49" charset="0"/>
              <a:buChar char="o"/>
              <a:defRPr sz="1350" b="0" i="0" kern="1200">
                <a:solidFill>
                  <a:schemeClr val="tx1"/>
                </a:solidFill>
                <a:latin typeface="Arial" charset="0"/>
                <a:ea typeface="+mn-ea"/>
                <a:cs typeface="+mn-cs"/>
              </a:defRPr>
            </a:lvl4pPr>
            <a:lvl5pPr marL="1075050" indent="-171450" algn="l" defTabSz="342900" rtl="0" eaLnBrk="1" latinLnBrk="0" hangingPunct="1">
              <a:lnSpc>
                <a:spcPct val="112000"/>
              </a:lnSpc>
              <a:spcBef>
                <a:spcPts val="0"/>
              </a:spcBef>
              <a:spcAft>
                <a:spcPts val="600"/>
              </a:spcAft>
              <a:buClr>
                <a:schemeClr val="tx1">
                  <a:lumMod val="60000"/>
                  <a:lumOff val="40000"/>
                </a:schemeClr>
              </a:buClr>
              <a:buFont typeface="Arial" panose="020B0604020202020204" pitchFamily="34" charset="0"/>
              <a:buChar char="•"/>
              <a:defRPr sz="1350" b="0" i="0" kern="1200">
                <a:solidFill>
                  <a:schemeClr val="tx1"/>
                </a:solidFill>
                <a:latin typeface="Arial" charset="0"/>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defTabSz="457189">
              <a:spcAft>
                <a:spcPts val="800"/>
              </a:spcAft>
              <a:buNone/>
            </a:pPr>
            <a:r>
              <a:rPr lang="en-US" sz="1067" baseline="30000">
                <a:solidFill>
                  <a:srgbClr val="4C555C"/>
                </a:solidFill>
                <a:latin typeface="Arial"/>
                <a:cs typeface="Arial"/>
              </a:rPr>
              <a:t>1</a:t>
            </a:r>
            <a:r>
              <a:rPr lang="en-US" sz="1067" b="1">
                <a:solidFill>
                  <a:srgbClr val="4C555C"/>
                </a:solidFill>
                <a:latin typeface="Arial"/>
                <a:cs typeface="Arial"/>
              </a:rPr>
              <a:t>Electrical Transport Protocol Link </a:t>
            </a:r>
            <a:r>
              <a:rPr lang="en-US" sz="1067">
                <a:solidFill>
                  <a:srgbClr val="4C555C"/>
                </a:solidFill>
                <a:latin typeface="Arial"/>
                <a:cs typeface="Arial"/>
              </a:rPr>
              <a:t>(ETPL) is a </a:t>
            </a:r>
            <a:r>
              <a:rPr lang="en-US" sz="1067" b="1">
                <a:solidFill>
                  <a:srgbClr val="4C555C"/>
                </a:solidFill>
                <a:latin typeface="Arial"/>
                <a:cs typeface="Arial"/>
              </a:rPr>
              <a:t>two-wire, high-speed communication protocol</a:t>
            </a:r>
            <a:r>
              <a:rPr lang="en-US" sz="1067">
                <a:solidFill>
                  <a:srgbClr val="4C555C"/>
                </a:solidFill>
                <a:latin typeface="Arial"/>
                <a:cs typeface="Arial"/>
              </a:rPr>
              <a:t> used within NXP's battery management systems, enabling reliable and synchronized data transfer between key components, such as BMU, CMU and BJB. </a:t>
            </a:r>
          </a:p>
          <a:p>
            <a:pPr marL="0" indent="0" defTabSz="457189">
              <a:spcAft>
                <a:spcPts val="800"/>
              </a:spcAft>
              <a:buNone/>
            </a:pPr>
            <a:r>
              <a:rPr lang="en-US" sz="1067" baseline="30000">
                <a:solidFill>
                  <a:srgbClr val="4C555C"/>
                </a:solidFill>
                <a:latin typeface="Arial"/>
                <a:cs typeface="Arial"/>
              </a:rPr>
              <a:t>2</a:t>
            </a:r>
            <a:r>
              <a:rPr lang="en-US" sz="1067">
                <a:solidFill>
                  <a:srgbClr val="4C555C"/>
                </a:solidFill>
                <a:latin typeface="Arial"/>
                <a:cs typeface="Arial"/>
              </a:rPr>
              <a:t>BMU (Battery Management Unit): Monitors battery cells and performs balancing, CMU (Cell Monitoring Unit): Collects BMU data and controls the system, BJB (Battery Junction Box): Contains contactors, fuses, and sensors.</a:t>
            </a:r>
            <a:endParaRPr lang="en-US" sz="1200">
              <a:solidFill>
                <a:srgbClr val="4C555C"/>
              </a:solidFill>
              <a:latin typeface="Arial"/>
              <a:cs typeface="Arial"/>
            </a:endParaRPr>
          </a:p>
        </p:txBody>
      </p:sp>
      <p:pic>
        <p:nvPicPr>
          <p:cNvPr id="18" name="Picture 17" descr="Several different types of electronic components&#10;&#10;AI-generated content may be incorrect.">
            <a:extLst>
              <a:ext uri="{FF2B5EF4-FFF2-40B4-BE49-F238E27FC236}">
                <a16:creationId xmlns:a16="http://schemas.microsoft.com/office/drawing/2014/main" id="{5E33AC98-EC23-2B25-EF05-3CAD2EF27232}"/>
              </a:ext>
            </a:extLst>
          </p:cNvPr>
          <p:cNvPicPr>
            <a:picLocks noChangeAspect="1"/>
          </p:cNvPicPr>
          <p:nvPr/>
        </p:nvPicPr>
        <p:blipFill>
          <a:blip r:embed="rId4"/>
          <a:srcRect l="558" t="1739" r="48393" b="45820"/>
          <a:stretch>
            <a:fillRect/>
          </a:stretch>
        </p:blipFill>
        <p:spPr>
          <a:xfrm>
            <a:off x="6694397" y="1353091"/>
            <a:ext cx="2668085" cy="1537266"/>
          </a:xfrm>
          <a:prstGeom prst="rect">
            <a:avLst/>
          </a:prstGeom>
        </p:spPr>
      </p:pic>
      <p:sp>
        <p:nvSpPr>
          <p:cNvPr id="21" name="TextBox 20">
            <a:extLst>
              <a:ext uri="{FF2B5EF4-FFF2-40B4-BE49-F238E27FC236}">
                <a16:creationId xmlns:a16="http://schemas.microsoft.com/office/drawing/2014/main" id="{A9D5A158-8DA6-95BD-BC5D-7DAF1CF1DB03}"/>
              </a:ext>
            </a:extLst>
          </p:cNvPr>
          <p:cNvSpPr txBox="1"/>
          <p:nvPr/>
        </p:nvSpPr>
        <p:spPr>
          <a:xfrm>
            <a:off x="6628357" y="4233673"/>
            <a:ext cx="5250492" cy="77976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ctr" defTabSz="609585"/>
            <a:r>
              <a:rPr lang="en-US" sz="1850" b="1">
                <a:solidFill>
                  <a:srgbClr val="4C555C"/>
                </a:solidFill>
                <a:latin typeface="Arial" panose="020B0604020202020204"/>
              </a:rPr>
              <a:t>Reference Design Top View</a:t>
            </a:r>
            <a:r>
              <a:rPr lang="en-US" sz="1850" b="1" baseline="30000">
                <a:solidFill>
                  <a:srgbClr val="4C555C"/>
                </a:solidFill>
                <a:latin typeface="Arial" panose="020B0604020202020204"/>
              </a:rPr>
              <a:t>2</a:t>
            </a:r>
            <a:endParaRPr lang="en-US" sz="1850" baseline="30000">
              <a:solidFill>
                <a:srgbClr val="4C555C"/>
              </a:solidFill>
              <a:latin typeface="Arial" panose="020B0604020202020204"/>
              <a:cs typeface="Arial"/>
            </a:endParaRPr>
          </a:p>
          <a:p>
            <a:pPr algn="ctr" defTabSz="609585"/>
            <a:endParaRPr lang="en-US" sz="2400">
              <a:solidFill>
                <a:srgbClr val="4C555C"/>
              </a:solidFill>
              <a:latin typeface="Arial" panose="020B0604020202020204"/>
              <a:cs typeface="Arial"/>
            </a:endParaRPr>
          </a:p>
        </p:txBody>
      </p:sp>
      <p:sp>
        <p:nvSpPr>
          <p:cNvPr id="22" name="TextBox 21">
            <a:extLst>
              <a:ext uri="{FF2B5EF4-FFF2-40B4-BE49-F238E27FC236}">
                <a16:creationId xmlns:a16="http://schemas.microsoft.com/office/drawing/2014/main" id="{C1716F5D-E1FC-68C3-65A4-B68F7715AF75}"/>
              </a:ext>
            </a:extLst>
          </p:cNvPr>
          <p:cNvSpPr txBox="1"/>
          <p:nvPr/>
        </p:nvSpPr>
        <p:spPr>
          <a:xfrm>
            <a:off x="5298890" y="3345337"/>
            <a:ext cx="1285912" cy="41043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609585"/>
            <a:r>
              <a:rPr lang="en-US" sz="1867">
                <a:solidFill>
                  <a:srgbClr val="4C555C"/>
                </a:solidFill>
                <a:latin typeface="Arial" panose="020B0604020202020204"/>
                <a:cs typeface="Arial"/>
              </a:rPr>
              <a:t>CMU</a:t>
            </a:r>
            <a:endParaRPr lang="en-US" sz="1867">
              <a:solidFill>
                <a:srgbClr val="4C555C"/>
              </a:solidFill>
              <a:latin typeface="Arial" panose="020B0604020202020204"/>
            </a:endParaRPr>
          </a:p>
        </p:txBody>
      </p:sp>
      <p:sp>
        <p:nvSpPr>
          <p:cNvPr id="23" name="TextBox 22">
            <a:extLst>
              <a:ext uri="{FF2B5EF4-FFF2-40B4-BE49-F238E27FC236}">
                <a16:creationId xmlns:a16="http://schemas.microsoft.com/office/drawing/2014/main" id="{F8052714-6C5F-14B2-992B-DD9AEE0A34D8}"/>
              </a:ext>
            </a:extLst>
          </p:cNvPr>
          <p:cNvSpPr txBox="1"/>
          <p:nvPr/>
        </p:nvSpPr>
        <p:spPr>
          <a:xfrm>
            <a:off x="10325528" y="3793573"/>
            <a:ext cx="1285912" cy="41043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609585"/>
            <a:r>
              <a:rPr lang="en-US" sz="1867">
                <a:solidFill>
                  <a:srgbClr val="4C555C"/>
                </a:solidFill>
                <a:latin typeface="Arial" panose="020B0604020202020204"/>
                <a:cs typeface="Arial"/>
              </a:rPr>
              <a:t>BJB</a:t>
            </a:r>
          </a:p>
        </p:txBody>
      </p:sp>
      <p:sp>
        <p:nvSpPr>
          <p:cNvPr id="24" name="TextBox 23">
            <a:extLst>
              <a:ext uri="{FF2B5EF4-FFF2-40B4-BE49-F238E27FC236}">
                <a16:creationId xmlns:a16="http://schemas.microsoft.com/office/drawing/2014/main" id="{53114EF8-230D-6FBC-6976-8A6B11F28F2B}"/>
              </a:ext>
            </a:extLst>
          </p:cNvPr>
          <p:cNvSpPr txBox="1"/>
          <p:nvPr/>
        </p:nvSpPr>
        <p:spPr>
          <a:xfrm>
            <a:off x="9361821" y="1148984"/>
            <a:ext cx="1285912" cy="41043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609585"/>
            <a:r>
              <a:rPr lang="en-US" sz="1867">
                <a:solidFill>
                  <a:srgbClr val="4C555C"/>
                </a:solidFill>
                <a:latin typeface="Arial" panose="020B0604020202020204"/>
                <a:cs typeface="Arial"/>
              </a:rPr>
              <a:t>BMU</a:t>
            </a:r>
            <a:endParaRPr lang="en-US" sz="1867" baseline="30000">
              <a:solidFill>
                <a:srgbClr val="4C555C"/>
              </a:solidFill>
              <a:latin typeface="Arial" panose="020B0604020202020204"/>
              <a:cs typeface="Arial"/>
            </a:endParaRPr>
          </a:p>
        </p:txBody>
      </p:sp>
      <p:cxnSp>
        <p:nvCxnSpPr>
          <p:cNvPr id="25" name="Straight Arrow Connector 24">
            <a:extLst>
              <a:ext uri="{FF2B5EF4-FFF2-40B4-BE49-F238E27FC236}">
                <a16:creationId xmlns:a16="http://schemas.microsoft.com/office/drawing/2014/main" id="{60B38910-7D36-B680-7D6E-A034F0007282}"/>
              </a:ext>
            </a:extLst>
          </p:cNvPr>
          <p:cNvCxnSpPr/>
          <p:nvPr/>
        </p:nvCxnSpPr>
        <p:spPr>
          <a:xfrm flipV="1">
            <a:off x="9128312" y="1550895"/>
            <a:ext cx="580465" cy="360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1FD51A1A-671C-C567-F0EA-61388EA494D2}"/>
              </a:ext>
            </a:extLst>
          </p:cNvPr>
          <p:cNvCxnSpPr>
            <a:cxnSpLocks/>
          </p:cNvCxnSpPr>
          <p:nvPr/>
        </p:nvCxnSpPr>
        <p:spPr>
          <a:xfrm>
            <a:off x="10708340" y="3659841"/>
            <a:ext cx="8965" cy="1770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DAF1CDC5-131E-9D58-A218-B36259E15A92}"/>
              </a:ext>
            </a:extLst>
          </p:cNvPr>
          <p:cNvCxnSpPr>
            <a:cxnSpLocks/>
          </p:cNvCxnSpPr>
          <p:nvPr/>
        </p:nvCxnSpPr>
        <p:spPr>
          <a:xfrm flipH="1" flipV="1">
            <a:off x="5977754" y="3545539"/>
            <a:ext cx="226353" cy="22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 name="Picture 3" descr="A green circuit board with many small chips&#10;&#10;AI-generated content may be incorrect.">
            <a:extLst>
              <a:ext uri="{FF2B5EF4-FFF2-40B4-BE49-F238E27FC236}">
                <a16:creationId xmlns:a16="http://schemas.microsoft.com/office/drawing/2014/main" id="{63BC52E9-4ABE-E683-11AA-53C5DCDFABA2}"/>
              </a:ext>
            </a:extLst>
          </p:cNvPr>
          <p:cNvPicPr>
            <a:picLocks noChangeAspect="1"/>
          </p:cNvPicPr>
          <p:nvPr/>
        </p:nvPicPr>
        <p:blipFill>
          <a:blip r:embed="rId5"/>
          <a:stretch>
            <a:fillRect/>
          </a:stretch>
        </p:blipFill>
        <p:spPr>
          <a:xfrm>
            <a:off x="6169025" y="3044144"/>
            <a:ext cx="3019878" cy="978355"/>
          </a:xfrm>
          <a:prstGeom prst="rect">
            <a:avLst/>
          </a:prstGeom>
        </p:spPr>
      </p:pic>
    </p:spTree>
    <p:extLst>
      <p:ext uri="{BB962C8B-B14F-4D97-AF65-F5344CB8AC3E}">
        <p14:creationId xmlns:p14="http://schemas.microsoft.com/office/powerpoint/2010/main" val="1462715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A13768-B008-2856-C95F-609CA145AEF5}"/>
              </a:ext>
            </a:extLst>
          </p:cNvPr>
          <p:cNvSpPr>
            <a:spLocks noGrp="1"/>
          </p:cNvSpPr>
          <p:nvPr>
            <p:ph type="body" sz="quarter" idx="12"/>
          </p:nvPr>
        </p:nvSpPr>
        <p:spPr>
          <a:xfrm>
            <a:off x="296033" y="645500"/>
            <a:ext cx="6740836" cy="4991853"/>
          </a:xfrm>
        </p:spPr>
        <p:txBody>
          <a:bodyPr vert="horz" lIns="144000" tIns="60960" rIns="121920" bIns="60960" rtlCol="0" anchor="t">
            <a:noAutofit/>
          </a:bodyPr>
          <a:lstStyle/>
          <a:p>
            <a:pPr marL="380365" indent="-380365">
              <a:buChar char="•"/>
            </a:pPr>
            <a:r>
              <a:rPr lang="en-US" b="1">
                <a:latin typeface="Arial"/>
                <a:cs typeface="Arial"/>
              </a:rPr>
              <a:t>Battery Management Unit (BMU) </a:t>
            </a:r>
            <a:endParaRPr lang="en-US" b="1">
              <a:cs typeface="Arial" charset="0"/>
            </a:endParaRPr>
          </a:p>
          <a:p>
            <a:r>
              <a:rPr lang="en-US">
                <a:latin typeface="Arial"/>
                <a:cs typeface="Arial"/>
              </a:rPr>
              <a:t>– 1 </a:t>
            </a:r>
            <a:r>
              <a:rPr lang="en-US" b="1">
                <a:latin typeface="Arial"/>
                <a:cs typeface="Arial"/>
              </a:rPr>
              <a:t>RD-K358BMU</a:t>
            </a:r>
            <a:r>
              <a:rPr lang="en-US">
                <a:latin typeface="Arial"/>
                <a:cs typeface="Arial"/>
              </a:rPr>
              <a:t> board </a:t>
            </a:r>
            <a:endParaRPr lang="en-US">
              <a:cs typeface="Arial"/>
            </a:endParaRPr>
          </a:p>
          <a:p>
            <a:r>
              <a:rPr lang="en-US">
                <a:latin typeface="Arial"/>
                <a:cs typeface="Arial"/>
              </a:rPr>
              <a:t>– 1 power supply (12 VDC, 5 A) </a:t>
            </a:r>
            <a:endParaRPr lang="en-US">
              <a:cs typeface="Arial"/>
            </a:endParaRPr>
          </a:p>
          <a:p>
            <a:r>
              <a:rPr lang="en-US">
                <a:latin typeface="Arial"/>
                <a:cs typeface="Arial"/>
              </a:rPr>
              <a:t>– 1 multipurpose cable </a:t>
            </a:r>
            <a:endParaRPr lang="en-US">
              <a:cs typeface="Arial"/>
            </a:endParaRPr>
          </a:p>
          <a:p>
            <a:r>
              <a:rPr lang="en-US">
                <a:latin typeface="Arial"/>
                <a:cs typeface="Arial"/>
              </a:rPr>
              <a:t>– 1 USB-TTL cable </a:t>
            </a:r>
            <a:endParaRPr lang="en-US">
              <a:cs typeface="Arial"/>
            </a:endParaRPr>
          </a:p>
          <a:p>
            <a:r>
              <a:rPr lang="en-US">
                <a:latin typeface="Arial"/>
                <a:cs typeface="Arial"/>
              </a:rPr>
              <a:t>– 1 Electrical Transport Protocol Link (ETPL) cable</a:t>
            </a:r>
          </a:p>
          <a:p>
            <a:r>
              <a:rPr lang="en-US" b="1">
                <a:latin typeface="Arial"/>
                <a:cs typeface="Arial"/>
              </a:rPr>
              <a:t>Purpose:</a:t>
            </a:r>
            <a:r>
              <a:rPr lang="en-US">
                <a:latin typeface="Arial"/>
                <a:cs typeface="Arial"/>
              </a:rPr>
              <a:t> Collect all data communicated to vehicle control unit (VCU) and make important safety decisions.</a:t>
            </a:r>
          </a:p>
          <a:p>
            <a:r>
              <a:rPr lang="en-US" b="1">
                <a:latin typeface="Arial"/>
                <a:cs typeface="Arial"/>
              </a:rPr>
              <a:t>Key Feature:</a:t>
            </a:r>
            <a:r>
              <a:rPr lang="en-US">
                <a:latin typeface="Arial"/>
                <a:cs typeface="Arial"/>
              </a:rPr>
              <a:t> 3x CAN FD, 4x ETPL interfaces, protected contactor/valve control, synchronized </a:t>
            </a:r>
            <a:r>
              <a:rPr lang="en-US" err="1">
                <a:latin typeface="Arial"/>
                <a:cs typeface="Arial"/>
              </a:rPr>
              <a:t>SoH</a:t>
            </a:r>
            <a:r>
              <a:rPr lang="en-US">
                <a:latin typeface="Arial"/>
                <a:cs typeface="Arial"/>
              </a:rPr>
              <a:t> measurements, and thermal runaway detection via pressure sensor.</a:t>
            </a:r>
          </a:p>
        </p:txBody>
      </p:sp>
      <p:sp>
        <p:nvSpPr>
          <p:cNvPr id="3" name="Slide Number Placeholder 2">
            <a:extLst>
              <a:ext uri="{FF2B5EF4-FFF2-40B4-BE49-F238E27FC236}">
                <a16:creationId xmlns:a16="http://schemas.microsoft.com/office/drawing/2014/main" id="{D208185A-A362-80FE-CCFB-67DDECA70547}"/>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3</a:t>
            </a:fld>
            <a:endParaRPr lang="en-US">
              <a:solidFill>
                <a:srgbClr val="4C555C"/>
              </a:solidFill>
            </a:endParaRPr>
          </a:p>
        </p:txBody>
      </p:sp>
      <p:sp>
        <p:nvSpPr>
          <p:cNvPr id="4" name="Title 3">
            <a:extLst>
              <a:ext uri="{FF2B5EF4-FFF2-40B4-BE49-F238E27FC236}">
                <a16:creationId xmlns:a16="http://schemas.microsoft.com/office/drawing/2014/main" id="{9E52A1BF-C78F-676E-284F-4A75A42D9E21}"/>
              </a:ext>
            </a:extLst>
          </p:cNvPr>
          <p:cNvSpPr>
            <a:spLocks noGrp="1"/>
          </p:cNvSpPr>
          <p:nvPr>
            <p:ph type="title"/>
          </p:nvPr>
        </p:nvSpPr>
        <p:spPr/>
        <p:txBody>
          <a:bodyPr/>
          <a:lstStyle/>
          <a:p>
            <a:r>
              <a:rPr lang="en-US">
                <a:latin typeface="Arial"/>
                <a:cs typeface="Arial"/>
              </a:rPr>
              <a:t>Kit content</a:t>
            </a:r>
            <a:endParaRPr lang="en-US"/>
          </a:p>
        </p:txBody>
      </p:sp>
      <p:pic>
        <p:nvPicPr>
          <p:cNvPr id="5" name="Graphic 4" descr="RD-K358BMU Features">
            <a:extLst>
              <a:ext uri="{FF2B5EF4-FFF2-40B4-BE49-F238E27FC236}">
                <a16:creationId xmlns:a16="http://schemas.microsoft.com/office/drawing/2014/main" id="{991E8ECE-C783-220D-680D-6AB11F281D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0256" y="1493692"/>
            <a:ext cx="4859617" cy="2744160"/>
          </a:xfrm>
          <a:prstGeom prst="rect">
            <a:avLst/>
          </a:prstGeom>
        </p:spPr>
      </p:pic>
      <p:sp>
        <p:nvSpPr>
          <p:cNvPr id="7" name="TextBox 6">
            <a:extLst>
              <a:ext uri="{FF2B5EF4-FFF2-40B4-BE49-F238E27FC236}">
                <a16:creationId xmlns:a16="http://schemas.microsoft.com/office/drawing/2014/main" id="{580B90EC-88C9-1BDB-2B35-1F8873AD2D10}"/>
              </a:ext>
            </a:extLst>
          </p:cNvPr>
          <p:cNvSpPr txBox="1"/>
          <p:nvPr/>
        </p:nvSpPr>
        <p:spPr>
          <a:xfrm>
            <a:off x="6628357" y="4233673"/>
            <a:ext cx="5250492" cy="77976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ctr" defTabSz="609585"/>
            <a:r>
              <a:rPr lang="en-US" sz="1867" b="1">
                <a:solidFill>
                  <a:srgbClr val="4C555C"/>
                </a:solidFill>
                <a:latin typeface="Arial" panose="020B0604020202020204"/>
                <a:ea typeface="+mn-lt"/>
                <a:cs typeface="Arial" panose="020B0604020202020204"/>
              </a:rPr>
              <a:t>Block Diagram of RD-K358BMU</a:t>
            </a:r>
          </a:p>
          <a:p>
            <a:pPr algn="ctr" defTabSz="609585"/>
            <a:endParaRPr lang="en-US" sz="2400">
              <a:solidFill>
                <a:srgbClr val="4C555C"/>
              </a:solidFill>
              <a:latin typeface="Arial" panose="020B0604020202020204"/>
              <a:cs typeface="Arial"/>
            </a:endParaRPr>
          </a:p>
        </p:txBody>
      </p:sp>
      <p:sp>
        <p:nvSpPr>
          <p:cNvPr id="8" name="Text Placeholder 2">
            <a:extLst>
              <a:ext uri="{FF2B5EF4-FFF2-40B4-BE49-F238E27FC236}">
                <a16:creationId xmlns:a16="http://schemas.microsoft.com/office/drawing/2014/main" id="{F8983762-37D4-6FF9-D9DE-1F472153F43C}"/>
              </a:ext>
            </a:extLst>
          </p:cNvPr>
          <p:cNvSpPr txBox="1">
            <a:spLocks/>
          </p:cNvSpPr>
          <p:nvPr/>
        </p:nvSpPr>
        <p:spPr>
          <a:xfrm>
            <a:off x="448432" y="5763253"/>
            <a:ext cx="11222761" cy="355689"/>
          </a:xfrm>
          <a:prstGeom prst="rect">
            <a:avLst/>
          </a:prstGeom>
        </p:spPr>
        <p:txBody>
          <a:bodyPr vert="horz" lIns="144000" tIns="60960" rIns="121920" bIns="60960" rtlCol="0" anchor="t">
            <a:noAutofit/>
          </a:bodyPr>
          <a:lstStyle>
            <a:lvl1pPr marL="257175" indent="-257175" algn="l" defTabSz="342900" rtl="0" eaLnBrk="1" latinLnBrk="0" hangingPunct="1">
              <a:lnSpc>
                <a:spcPct val="112000"/>
              </a:lnSpc>
              <a:spcBef>
                <a:spcPts val="0"/>
              </a:spcBef>
              <a:spcAft>
                <a:spcPts val="600"/>
              </a:spcAft>
              <a:buClr>
                <a:srgbClr val="7C0040"/>
              </a:buClr>
              <a:buFont typeface="Arial"/>
              <a:buChar char="•"/>
              <a:defRPr sz="1350" b="0" i="0" kern="1200">
                <a:solidFill>
                  <a:schemeClr val="tx1"/>
                </a:solidFill>
                <a:latin typeface="Arial" charset="0"/>
                <a:ea typeface="+mn-ea"/>
                <a:cs typeface="+mn-cs"/>
              </a:defRPr>
            </a:lvl1pPr>
            <a:lvl2pPr marL="485213" indent="-214313" algn="l" defTabSz="342900" rtl="0" eaLnBrk="1" latinLnBrk="0" hangingPunct="1">
              <a:lnSpc>
                <a:spcPct val="112000"/>
              </a:lnSpc>
              <a:spcBef>
                <a:spcPts val="0"/>
              </a:spcBef>
              <a:spcAft>
                <a:spcPts val="600"/>
              </a:spcAft>
              <a:buClr>
                <a:srgbClr val="7C0040"/>
              </a:buClr>
              <a:buSzPct val="65000"/>
              <a:buFont typeface="Courier New" panose="02070309020205020404" pitchFamily="49" charset="0"/>
              <a:buChar char="o"/>
              <a:defRPr sz="1350" b="0" i="0" kern="1200">
                <a:solidFill>
                  <a:schemeClr val="tx1"/>
                </a:solidFill>
                <a:latin typeface="Arial" charset="0"/>
                <a:ea typeface="+mn-ea"/>
                <a:cs typeface="+mn-cs"/>
              </a:defRPr>
            </a:lvl2pPr>
            <a:lvl3pPr marL="677250" indent="-171450" algn="l" defTabSz="342900" rtl="0" eaLnBrk="1" latinLnBrk="0" hangingPunct="1">
              <a:lnSpc>
                <a:spcPct val="112000"/>
              </a:lnSpc>
              <a:spcBef>
                <a:spcPts val="0"/>
              </a:spcBef>
              <a:spcAft>
                <a:spcPts val="600"/>
              </a:spcAft>
              <a:buClr>
                <a:schemeClr val="tx1">
                  <a:lumMod val="60000"/>
                  <a:lumOff val="40000"/>
                </a:schemeClr>
              </a:buClr>
              <a:buFont typeface="Arial"/>
              <a:buChar char="•"/>
              <a:defRPr sz="1350" b="0" i="0" kern="1200">
                <a:solidFill>
                  <a:schemeClr val="tx1"/>
                </a:solidFill>
                <a:latin typeface="Arial" charset="0"/>
                <a:ea typeface="+mn-ea"/>
                <a:cs typeface="+mn-cs"/>
              </a:defRPr>
            </a:lvl3pPr>
            <a:lvl4pPr marL="876150" indent="-171450" algn="l" defTabSz="342900" rtl="0" eaLnBrk="1" latinLnBrk="0" hangingPunct="1">
              <a:lnSpc>
                <a:spcPct val="112000"/>
              </a:lnSpc>
              <a:spcBef>
                <a:spcPts val="0"/>
              </a:spcBef>
              <a:spcAft>
                <a:spcPts val="600"/>
              </a:spcAft>
              <a:buClr>
                <a:schemeClr val="tx1">
                  <a:lumMod val="60000"/>
                  <a:lumOff val="40000"/>
                </a:schemeClr>
              </a:buClr>
              <a:buSzPct val="65000"/>
              <a:buFont typeface="Courier New" panose="02070309020205020404" pitchFamily="49" charset="0"/>
              <a:buChar char="o"/>
              <a:defRPr sz="1350" b="0" i="0" kern="1200">
                <a:solidFill>
                  <a:schemeClr val="tx1"/>
                </a:solidFill>
                <a:latin typeface="Arial" charset="0"/>
                <a:ea typeface="+mn-ea"/>
                <a:cs typeface="+mn-cs"/>
              </a:defRPr>
            </a:lvl4pPr>
            <a:lvl5pPr marL="1075050" indent="-171450" algn="l" defTabSz="342900" rtl="0" eaLnBrk="1" latinLnBrk="0" hangingPunct="1">
              <a:lnSpc>
                <a:spcPct val="112000"/>
              </a:lnSpc>
              <a:spcBef>
                <a:spcPts val="0"/>
              </a:spcBef>
              <a:spcAft>
                <a:spcPts val="600"/>
              </a:spcAft>
              <a:buClr>
                <a:schemeClr val="tx1">
                  <a:lumMod val="60000"/>
                  <a:lumOff val="40000"/>
                </a:schemeClr>
              </a:buClr>
              <a:buFont typeface="Arial" panose="020B0604020202020204" pitchFamily="34" charset="0"/>
              <a:buChar char="•"/>
              <a:defRPr sz="1350" b="0" i="0" kern="1200">
                <a:solidFill>
                  <a:schemeClr val="tx1"/>
                </a:solidFill>
                <a:latin typeface="Arial" charset="0"/>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defTabSz="457189">
              <a:spcAft>
                <a:spcPts val="800"/>
              </a:spcAft>
              <a:buNone/>
            </a:pPr>
            <a:r>
              <a:rPr lang="en-US" sz="1050">
                <a:solidFill>
                  <a:srgbClr val="4C555C"/>
                </a:solidFill>
                <a:latin typeface="Arial"/>
                <a:cs typeface="Arial"/>
              </a:rPr>
              <a:t>Buy Options: </a:t>
            </a:r>
            <a:r>
              <a:rPr lang="en-US" sz="1050">
                <a:solidFill>
                  <a:srgbClr val="4C555C"/>
                </a:solidFill>
                <a:latin typeface="Arial"/>
                <a:cs typeface="Arial"/>
                <a:hlinkClick r:id="rId5"/>
              </a:rPr>
              <a:t>https://www.nxp.com/part/RD-K358BMU</a:t>
            </a:r>
            <a:endParaRPr lang="en-US" sz="1050">
              <a:solidFill>
                <a:srgbClr val="4C555C"/>
              </a:solidFill>
              <a:cs typeface="Arial"/>
            </a:endParaRPr>
          </a:p>
          <a:p>
            <a:pPr marL="0" indent="0" defTabSz="457189">
              <a:spcAft>
                <a:spcPts val="800"/>
              </a:spcAft>
              <a:buNone/>
            </a:pPr>
            <a:endParaRPr lang="en-US" sz="1067">
              <a:solidFill>
                <a:srgbClr val="4C555C"/>
              </a:solidFill>
              <a:cs typeface="Arial"/>
            </a:endParaRPr>
          </a:p>
          <a:p>
            <a:pPr marL="0" indent="0" defTabSz="457189">
              <a:spcAft>
                <a:spcPts val="800"/>
              </a:spcAft>
              <a:buNone/>
            </a:pPr>
            <a:br>
              <a:rPr lang="en-US" sz="1800"/>
            </a:br>
            <a:endParaRPr lang="en-US" sz="1800">
              <a:solidFill>
                <a:srgbClr val="4C555C"/>
              </a:solidFill>
            </a:endParaRPr>
          </a:p>
        </p:txBody>
      </p:sp>
    </p:spTree>
    <p:extLst>
      <p:ext uri="{BB962C8B-B14F-4D97-AF65-F5344CB8AC3E}">
        <p14:creationId xmlns:p14="http://schemas.microsoft.com/office/powerpoint/2010/main" val="1972447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A8228D3-197F-15A0-8242-E4C0E095D5A8}"/>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4</a:t>
            </a:fld>
            <a:endParaRPr lang="en-US">
              <a:solidFill>
                <a:srgbClr val="4C555C"/>
              </a:solidFill>
            </a:endParaRPr>
          </a:p>
        </p:txBody>
      </p:sp>
      <p:sp>
        <p:nvSpPr>
          <p:cNvPr id="4" name="Title 3">
            <a:extLst>
              <a:ext uri="{FF2B5EF4-FFF2-40B4-BE49-F238E27FC236}">
                <a16:creationId xmlns:a16="http://schemas.microsoft.com/office/drawing/2014/main" id="{770BCC8C-05B2-C5CF-5D40-3CAAE5445659}"/>
              </a:ext>
            </a:extLst>
          </p:cNvPr>
          <p:cNvSpPr>
            <a:spLocks noGrp="1"/>
          </p:cNvSpPr>
          <p:nvPr>
            <p:ph type="title"/>
          </p:nvPr>
        </p:nvSpPr>
        <p:spPr/>
        <p:txBody>
          <a:bodyPr/>
          <a:lstStyle/>
          <a:p>
            <a:r>
              <a:rPr lang="en-US">
                <a:latin typeface="Arial"/>
                <a:cs typeface="Arial"/>
              </a:rPr>
              <a:t>RD-K358BMU Interfaces and IC Location</a:t>
            </a:r>
            <a:endParaRPr lang="en-US"/>
          </a:p>
        </p:txBody>
      </p:sp>
      <p:pic>
        <p:nvPicPr>
          <p:cNvPr id="5" name="Picture 4" descr="A blue circuit board with green arrows&#10;&#10;AI-generated content may be incorrect.">
            <a:extLst>
              <a:ext uri="{FF2B5EF4-FFF2-40B4-BE49-F238E27FC236}">
                <a16:creationId xmlns:a16="http://schemas.microsoft.com/office/drawing/2014/main" id="{7F22A2B9-5ED8-C875-2381-F9BB2512B22D}"/>
              </a:ext>
            </a:extLst>
          </p:cNvPr>
          <p:cNvPicPr>
            <a:picLocks noChangeAspect="1"/>
          </p:cNvPicPr>
          <p:nvPr/>
        </p:nvPicPr>
        <p:blipFill>
          <a:blip r:embed="rId2"/>
          <a:stretch>
            <a:fillRect/>
          </a:stretch>
        </p:blipFill>
        <p:spPr>
          <a:xfrm>
            <a:off x="1389529" y="636823"/>
            <a:ext cx="9401736" cy="5281797"/>
          </a:xfrm>
          <a:prstGeom prst="rect">
            <a:avLst/>
          </a:prstGeom>
        </p:spPr>
      </p:pic>
    </p:spTree>
    <p:extLst>
      <p:ext uri="{BB962C8B-B14F-4D97-AF65-F5344CB8AC3E}">
        <p14:creationId xmlns:p14="http://schemas.microsoft.com/office/powerpoint/2010/main" val="326477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CBEFC-1BD3-FB4B-AB92-36C0EFC121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34099E0-86A8-FADF-F388-5AE8ABD9A58F}"/>
              </a:ext>
            </a:extLst>
          </p:cNvPr>
          <p:cNvSpPr>
            <a:spLocks noGrp="1"/>
          </p:cNvSpPr>
          <p:nvPr>
            <p:ph type="body" sz="quarter" idx="12"/>
          </p:nvPr>
        </p:nvSpPr>
        <p:spPr>
          <a:xfrm>
            <a:off x="268818" y="645608"/>
            <a:ext cx="5997085" cy="4628889"/>
          </a:xfrm>
        </p:spPr>
        <p:txBody>
          <a:bodyPr vert="horz" lIns="144000" tIns="60960" rIns="121920" bIns="60960" rtlCol="0" anchor="t">
            <a:noAutofit/>
          </a:bodyPr>
          <a:lstStyle/>
          <a:p>
            <a:pPr marL="380365" indent="-380365">
              <a:buChar char="•"/>
            </a:pPr>
            <a:r>
              <a:rPr lang="en-US" b="1" dirty="0">
                <a:latin typeface="Arial"/>
                <a:cs typeface="Arial"/>
              </a:rPr>
              <a:t>Centralized Cell Monitoring Unit (CMU)</a:t>
            </a:r>
            <a:r>
              <a:rPr lang="en-US" dirty="0">
                <a:latin typeface="Arial"/>
                <a:cs typeface="Arial"/>
              </a:rPr>
              <a:t> </a:t>
            </a:r>
            <a:endParaRPr lang="en-US" dirty="0">
              <a:cs typeface="Arial" charset="0"/>
            </a:endParaRPr>
          </a:p>
          <a:p>
            <a:r>
              <a:rPr lang="en-US" dirty="0">
                <a:solidFill>
                  <a:srgbClr val="4C555C"/>
                </a:solidFill>
                <a:latin typeface="Arial"/>
                <a:cs typeface="Arial"/>
              </a:rPr>
              <a:t>– 1 RD33775ADSTEVB board</a:t>
            </a:r>
            <a:endParaRPr lang="en-US" dirty="0">
              <a:cs typeface="Arial" charset="0"/>
            </a:endParaRPr>
          </a:p>
          <a:p>
            <a:r>
              <a:rPr lang="en-US" dirty="0">
                <a:solidFill>
                  <a:srgbClr val="4C555C"/>
                </a:solidFill>
                <a:latin typeface="Arial"/>
                <a:cs typeface="Arial"/>
              </a:rPr>
              <a:t>– 1 supply cable</a:t>
            </a:r>
            <a:endParaRPr lang="en-US" dirty="0">
              <a:cs typeface="Arial" charset="0"/>
            </a:endParaRPr>
          </a:p>
          <a:p>
            <a:r>
              <a:rPr lang="en-US" dirty="0">
                <a:solidFill>
                  <a:srgbClr val="4C555C"/>
                </a:solidFill>
                <a:latin typeface="Arial"/>
                <a:cs typeface="Arial"/>
              </a:rPr>
              <a:t>– 1 ETPL cable</a:t>
            </a:r>
            <a:endParaRPr lang="en-US" dirty="0">
              <a:cs typeface="Arial"/>
            </a:endParaRPr>
          </a:p>
          <a:p>
            <a:r>
              <a:rPr lang="en-US" b="1" dirty="0">
                <a:latin typeface="Arial"/>
                <a:cs typeface="Arial"/>
              </a:rPr>
              <a:t>Purpose: </a:t>
            </a:r>
            <a:r>
              <a:rPr lang="en-US" dirty="0">
                <a:latin typeface="Arial"/>
                <a:cs typeface="Arial"/>
              </a:rPr>
              <a:t>Cell voltage measurement, temperature measurement, bus bar monitoring and cell balancing of MC33775A-based applications</a:t>
            </a:r>
            <a:r>
              <a:rPr lang="en-US" baseline="30000" dirty="0">
                <a:latin typeface="Arial"/>
                <a:cs typeface="Arial"/>
              </a:rPr>
              <a:t>1</a:t>
            </a:r>
            <a:endParaRPr lang="en-US" dirty="0">
              <a:latin typeface="Arial"/>
              <a:cs typeface="Arial"/>
            </a:endParaRPr>
          </a:p>
          <a:p>
            <a:r>
              <a:rPr lang="en-US" b="1" dirty="0">
                <a:latin typeface="Arial"/>
                <a:cs typeface="Arial"/>
              </a:rPr>
              <a:t>Key Feature: </a:t>
            </a:r>
            <a:r>
              <a:rPr lang="en-US" dirty="0">
                <a:latin typeface="Arial"/>
                <a:cs typeface="Arial"/>
              </a:rPr>
              <a:t>The board can be connected to NXP 14-cell battery emulator or a customer Li-ion battery module with 4-14 cells in series. </a:t>
            </a:r>
          </a:p>
        </p:txBody>
      </p:sp>
      <p:sp>
        <p:nvSpPr>
          <p:cNvPr id="3" name="Slide Number Placeholder 2">
            <a:extLst>
              <a:ext uri="{FF2B5EF4-FFF2-40B4-BE49-F238E27FC236}">
                <a16:creationId xmlns:a16="http://schemas.microsoft.com/office/drawing/2014/main" id="{10237F9A-4983-C5A0-66C0-047D92857722}"/>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5</a:t>
            </a:fld>
            <a:endParaRPr lang="en-US">
              <a:solidFill>
                <a:srgbClr val="4C555C"/>
              </a:solidFill>
            </a:endParaRPr>
          </a:p>
        </p:txBody>
      </p:sp>
      <p:sp>
        <p:nvSpPr>
          <p:cNvPr id="4" name="Title 3">
            <a:extLst>
              <a:ext uri="{FF2B5EF4-FFF2-40B4-BE49-F238E27FC236}">
                <a16:creationId xmlns:a16="http://schemas.microsoft.com/office/drawing/2014/main" id="{341BFE3D-FFEC-B9B2-84CC-23F9506D5761}"/>
              </a:ext>
            </a:extLst>
          </p:cNvPr>
          <p:cNvSpPr>
            <a:spLocks noGrp="1"/>
          </p:cNvSpPr>
          <p:nvPr>
            <p:ph type="title"/>
          </p:nvPr>
        </p:nvSpPr>
        <p:spPr/>
        <p:txBody>
          <a:bodyPr/>
          <a:lstStyle/>
          <a:p>
            <a:r>
              <a:rPr lang="en-US">
                <a:latin typeface="Arial"/>
                <a:cs typeface="Arial"/>
              </a:rPr>
              <a:t>Kit content</a:t>
            </a:r>
            <a:endParaRPr lang="en-US"/>
          </a:p>
        </p:txBody>
      </p:sp>
      <p:sp>
        <p:nvSpPr>
          <p:cNvPr id="6" name="Text Placeholder 2">
            <a:extLst>
              <a:ext uri="{FF2B5EF4-FFF2-40B4-BE49-F238E27FC236}">
                <a16:creationId xmlns:a16="http://schemas.microsoft.com/office/drawing/2014/main" id="{989323EA-5E85-DF8B-3D87-113BC2FDAAC7}"/>
              </a:ext>
            </a:extLst>
          </p:cNvPr>
          <p:cNvSpPr txBox="1">
            <a:spLocks/>
          </p:cNvSpPr>
          <p:nvPr/>
        </p:nvSpPr>
        <p:spPr>
          <a:xfrm>
            <a:off x="484718" y="5075000"/>
            <a:ext cx="11222761" cy="1126758"/>
          </a:xfrm>
          <a:prstGeom prst="rect">
            <a:avLst/>
          </a:prstGeom>
        </p:spPr>
        <p:txBody>
          <a:bodyPr vert="horz" lIns="144000" tIns="60960" rIns="121920" bIns="60960" rtlCol="0" anchor="t">
            <a:noAutofit/>
          </a:bodyPr>
          <a:lstStyle>
            <a:lvl1pPr marL="257175" indent="-257175" algn="l" defTabSz="342900" rtl="0" eaLnBrk="1" latinLnBrk="0" hangingPunct="1">
              <a:lnSpc>
                <a:spcPct val="112000"/>
              </a:lnSpc>
              <a:spcBef>
                <a:spcPts val="0"/>
              </a:spcBef>
              <a:spcAft>
                <a:spcPts val="600"/>
              </a:spcAft>
              <a:buClr>
                <a:srgbClr val="7C0040"/>
              </a:buClr>
              <a:buFont typeface="Arial"/>
              <a:buChar char="•"/>
              <a:defRPr sz="1350" b="0" i="0" kern="1200">
                <a:solidFill>
                  <a:schemeClr val="tx1"/>
                </a:solidFill>
                <a:latin typeface="Arial" charset="0"/>
                <a:ea typeface="+mn-ea"/>
                <a:cs typeface="+mn-cs"/>
              </a:defRPr>
            </a:lvl1pPr>
            <a:lvl2pPr marL="485213" indent="-214313" algn="l" defTabSz="342900" rtl="0" eaLnBrk="1" latinLnBrk="0" hangingPunct="1">
              <a:lnSpc>
                <a:spcPct val="112000"/>
              </a:lnSpc>
              <a:spcBef>
                <a:spcPts val="0"/>
              </a:spcBef>
              <a:spcAft>
                <a:spcPts val="600"/>
              </a:spcAft>
              <a:buClr>
                <a:srgbClr val="7C0040"/>
              </a:buClr>
              <a:buSzPct val="65000"/>
              <a:buFont typeface="Courier New" panose="02070309020205020404" pitchFamily="49" charset="0"/>
              <a:buChar char="o"/>
              <a:defRPr sz="1350" b="0" i="0" kern="1200">
                <a:solidFill>
                  <a:schemeClr val="tx1"/>
                </a:solidFill>
                <a:latin typeface="Arial" charset="0"/>
                <a:ea typeface="+mn-ea"/>
                <a:cs typeface="+mn-cs"/>
              </a:defRPr>
            </a:lvl2pPr>
            <a:lvl3pPr marL="677250" indent="-171450" algn="l" defTabSz="342900" rtl="0" eaLnBrk="1" latinLnBrk="0" hangingPunct="1">
              <a:lnSpc>
                <a:spcPct val="112000"/>
              </a:lnSpc>
              <a:spcBef>
                <a:spcPts val="0"/>
              </a:spcBef>
              <a:spcAft>
                <a:spcPts val="600"/>
              </a:spcAft>
              <a:buClr>
                <a:schemeClr val="tx1">
                  <a:lumMod val="60000"/>
                  <a:lumOff val="40000"/>
                </a:schemeClr>
              </a:buClr>
              <a:buFont typeface="Arial"/>
              <a:buChar char="•"/>
              <a:defRPr sz="1350" b="0" i="0" kern="1200">
                <a:solidFill>
                  <a:schemeClr val="tx1"/>
                </a:solidFill>
                <a:latin typeface="Arial" charset="0"/>
                <a:ea typeface="+mn-ea"/>
                <a:cs typeface="+mn-cs"/>
              </a:defRPr>
            </a:lvl3pPr>
            <a:lvl4pPr marL="876150" indent="-171450" algn="l" defTabSz="342900" rtl="0" eaLnBrk="1" latinLnBrk="0" hangingPunct="1">
              <a:lnSpc>
                <a:spcPct val="112000"/>
              </a:lnSpc>
              <a:spcBef>
                <a:spcPts val="0"/>
              </a:spcBef>
              <a:spcAft>
                <a:spcPts val="600"/>
              </a:spcAft>
              <a:buClr>
                <a:schemeClr val="tx1">
                  <a:lumMod val="60000"/>
                  <a:lumOff val="40000"/>
                </a:schemeClr>
              </a:buClr>
              <a:buSzPct val="65000"/>
              <a:buFont typeface="Courier New" panose="02070309020205020404" pitchFamily="49" charset="0"/>
              <a:buChar char="o"/>
              <a:defRPr sz="1350" b="0" i="0" kern="1200">
                <a:solidFill>
                  <a:schemeClr val="tx1"/>
                </a:solidFill>
                <a:latin typeface="Arial" charset="0"/>
                <a:ea typeface="+mn-ea"/>
                <a:cs typeface="+mn-cs"/>
              </a:defRPr>
            </a:lvl4pPr>
            <a:lvl5pPr marL="1075050" indent="-171450" algn="l" defTabSz="342900" rtl="0" eaLnBrk="1" latinLnBrk="0" hangingPunct="1">
              <a:lnSpc>
                <a:spcPct val="112000"/>
              </a:lnSpc>
              <a:spcBef>
                <a:spcPts val="0"/>
              </a:spcBef>
              <a:spcAft>
                <a:spcPts val="600"/>
              </a:spcAft>
              <a:buClr>
                <a:schemeClr val="tx1">
                  <a:lumMod val="60000"/>
                  <a:lumOff val="40000"/>
                </a:schemeClr>
              </a:buClr>
              <a:buFont typeface="Arial" panose="020B0604020202020204" pitchFamily="34" charset="0"/>
              <a:buChar char="•"/>
              <a:defRPr sz="1350" b="0" i="0" kern="1200">
                <a:solidFill>
                  <a:schemeClr val="tx1"/>
                </a:solidFill>
                <a:latin typeface="Arial" charset="0"/>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defTabSz="457189">
              <a:spcAft>
                <a:spcPts val="800"/>
              </a:spcAft>
              <a:buNone/>
            </a:pPr>
            <a:r>
              <a:rPr lang="en-US" sz="1050" baseline="30000">
                <a:solidFill>
                  <a:srgbClr val="4C555C"/>
                </a:solidFill>
                <a:latin typeface="Arial"/>
                <a:cs typeface="Arial"/>
              </a:rPr>
              <a:t>1</a:t>
            </a:r>
            <a:r>
              <a:rPr lang="en-US" sz="1050">
                <a:solidFill>
                  <a:srgbClr val="4C555C"/>
                </a:solidFill>
                <a:latin typeface="Arial"/>
                <a:cs typeface="Arial"/>
              </a:rPr>
              <a:t>The </a:t>
            </a:r>
            <a:r>
              <a:rPr lang="en-US" sz="1050">
                <a:solidFill>
                  <a:srgbClr val="4C555C"/>
                </a:solidFill>
                <a:latin typeface="Arial"/>
                <a:cs typeface="Arial"/>
                <a:hlinkClick r:id="rId3"/>
              </a:rPr>
              <a:t>MC33775</a:t>
            </a:r>
            <a:r>
              <a:rPr lang="en-US" sz="1050">
                <a:solidFill>
                  <a:srgbClr val="4C555C"/>
                </a:solidFill>
                <a:latin typeface="Arial"/>
                <a:cs typeface="Arial"/>
              </a:rPr>
              <a:t> is a 14 cell lithium-ion battery cell controller IC designed for automotive applications. It measures high-precision differential cell voltages and temperatures, supports ASIL D for voltage and temperature monitoring, performs passive cell balancing across battery stack, and communicates via SPI and isolated daisy chain interface. Due to the daisy chain configuration, more BCCs (or CMUs) can be added to extend the system. The system extends </a:t>
            </a:r>
            <a:r>
              <a:rPr lang="en-US" sz="1050" b="1">
                <a:solidFill>
                  <a:srgbClr val="4C555C"/>
                </a:solidFill>
                <a:latin typeface="Arial"/>
                <a:cs typeface="Arial"/>
              </a:rPr>
              <a:t>from a single MC33775A</a:t>
            </a:r>
            <a:r>
              <a:rPr lang="en-US" sz="1050">
                <a:solidFill>
                  <a:srgbClr val="4C555C"/>
                </a:solidFill>
                <a:latin typeface="Arial"/>
                <a:cs typeface="Arial"/>
              </a:rPr>
              <a:t> (monitoring up to 14 cells) to </a:t>
            </a:r>
            <a:r>
              <a:rPr lang="en-US" sz="1050" b="1">
                <a:solidFill>
                  <a:srgbClr val="4C555C"/>
                </a:solidFill>
                <a:latin typeface="Arial"/>
                <a:cs typeface="Arial"/>
              </a:rPr>
              <a:t>15 MC33775As</a:t>
            </a:r>
            <a:r>
              <a:rPr lang="en-US" sz="1050">
                <a:solidFill>
                  <a:srgbClr val="4C555C"/>
                </a:solidFill>
                <a:latin typeface="Arial"/>
                <a:cs typeface="Arial"/>
              </a:rPr>
              <a:t>, allowing monitoring of </a:t>
            </a:r>
            <a:r>
              <a:rPr lang="en-US" sz="1050" b="1">
                <a:solidFill>
                  <a:srgbClr val="4C555C"/>
                </a:solidFill>
                <a:latin typeface="Arial"/>
                <a:cs typeface="Arial"/>
              </a:rPr>
              <a:t>up to 210 cells</a:t>
            </a:r>
            <a:r>
              <a:rPr lang="en-US" sz="1050">
                <a:solidFill>
                  <a:srgbClr val="4C555C"/>
                </a:solidFill>
                <a:latin typeface="Arial"/>
                <a:cs typeface="Arial"/>
              </a:rPr>
              <a:t> in total (15 × 14).</a:t>
            </a:r>
            <a:endParaRPr lang="en-US" sz="1050">
              <a:solidFill>
                <a:srgbClr val="4C555C"/>
              </a:solidFill>
              <a:cs typeface="Arial"/>
            </a:endParaRPr>
          </a:p>
          <a:p>
            <a:pPr marL="0" indent="0" defTabSz="457189">
              <a:spcAft>
                <a:spcPts val="800"/>
              </a:spcAft>
              <a:buNone/>
            </a:pPr>
            <a:r>
              <a:rPr lang="en-US" sz="1050">
                <a:solidFill>
                  <a:srgbClr val="4C555C"/>
                </a:solidFill>
                <a:latin typeface="Arial"/>
                <a:cs typeface="Arial"/>
              </a:rPr>
              <a:t>Buy options: </a:t>
            </a:r>
            <a:r>
              <a:rPr lang="en-US" sz="1050">
                <a:solidFill>
                  <a:srgbClr val="4C555C"/>
                </a:solidFill>
                <a:latin typeface="Arial"/>
                <a:cs typeface="Arial"/>
                <a:hlinkClick r:id="rId4"/>
              </a:rPr>
              <a:t>https://www.nxp.com/part/RD33775ADSTEVB</a:t>
            </a:r>
            <a:endParaRPr lang="en-US" sz="1050">
              <a:solidFill>
                <a:srgbClr val="4C555C"/>
              </a:solidFill>
              <a:cs typeface="Arial"/>
            </a:endParaRPr>
          </a:p>
          <a:p>
            <a:pPr marL="0" indent="0" defTabSz="457189">
              <a:spcAft>
                <a:spcPts val="800"/>
              </a:spcAft>
              <a:buNone/>
            </a:pPr>
            <a:endParaRPr lang="en-US" sz="1067">
              <a:solidFill>
                <a:srgbClr val="4C555C"/>
              </a:solidFill>
              <a:cs typeface="Arial"/>
            </a:endParaRPr>
          </a:p>
          <a:p>
            <a:pPr marL="0" indent="0" defTabSz="457189">
              <a:spcAft>
                <a:spcPts val="800"/>
              </a:spcAft>
              <a:buNone/>
            </a:pPr>
            <a:br>
              <a:rPr lang="en-US" sz="1800"/>
            </a:br>
            <a:endParaRPr lang="en-US" sz="1800">
              <a:solidFill>
                <a:srgbClr val="4C555C"/>
              </a:solidFill>
            </a:endParaRPr>
          </a:p>
        </p:txBody>
      </p:sp>
      <p:sp>
        <p:nvSpPr>
          <p:cNvPr id="9" name="TextBox 8">
            <a:extLst>
              <a:ext uri="{FF2B5EF4-FFF2-40B4-BE49-F238E27FC236}">
                <a16:creationId xmlns:a16="http://schemas.microsoft.com/office/drawing/2014/main" id="{8D0C13CB-E809-F066-B951-C0A8B1132249}"/>
              </a:ext>
            </a:extLst>
          </p:cNvPr>
          <p:cNvSpPr txBox="1"/>
          <p:nvPr/>
        </p:nvSpPr>
        <p:spPr>
          <a:xfrm>
            <a:off x="6628357" y="4581056"/>
            <a:ext cx="5250492" cy="106708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ctr" defTabSz="609585"/>
            <a:r>
              <a:rPr lang="en-US" sz="1867" b="1">
                <a:solidFill>
                  <a:srgbClr val="4C555C"/>
                </a:solidFill>
                <a:latin typeface="Arial" panose="020B0604020202020204"/>
              </a:rPr>
              <a:t>Block Diagram of </a:t>
            </a:r>
            <a:r>
              <a:rPr lang="en-US" sz="1867" b="1">
                <a:solidFill>
                  <a:srgbClr val="4C555C"/>
                </a:solidFill>
                <a:latin typeface="Arial" panose="020B0604020202020204"/>
                <a:ea typeface="+mn-lt"/>
                <a:cs typeface="Arial" panose="020B0604020202020204"/>
              </a:rPr>
              <a:t>RD33775ADSTEVB</a:t>
            </a:r>
            <a:endParaRPr lang="en-US" sz="1867">
              <a:solidFill>
                <a:srgbClr val="4C555C"/>
              </a:solidFill>
              <a:latin typeface="Arial" panose="020B0604020202020204"/>
              <a:ea typeface="+mn-lt"/>
              <a:cs typeface="Arial" panose="020B0604020202020204"/>
            </a:endParaRPr>
          </a:p>
          <a:p>
            <a:pPr algn="ctr" defTabSz="609585"/>
            <a:endParaRPr lang="en-US" sz="1867" b="1">
              <a:solidFill>
                <a:srgbClr val="4C555C"/>
              </a:solidFill>
              <a:latin typeface="Arial" panose="020B0604020202020204"/>
              <a:cs typeface="Arial"/>
            </a:endParaRPr>
          </a:p>
          <a:p>
            <a:pPr algn="ctr" defTabSz="609585"/>
            <a:endParaRPr lang="en-US" sz="2400">
              <a:solidFill>
                <a:srgbClr val="4C555C"/>
              </a:solidFill>
              <a:latin typeface="Arial" panose="020B0604020202020204"/>
              <a:cs typeface="Arial"/>
            </a:endParaRPr>
          </a:p>
        </p:txBody>
      </p:sp>
      <p:pic>
        <p:nvPicPr>
          <p:cNvPr id="5" name="Picture 4" descr="A diagram of a battery cell controller&#10;&#10;AI-generated content may be incorrect.">
            <a:extLst>
              <a:ext uri="{FF2B5EF4-FFF2-40B4-BE49-F238E27FC236}">
                <a16:creationId xmlns:a16="http://schemas.microsoft.com/office/drawing/2014/main" id="{B98802CF-1782-DE5B-18A5-B0BB08438498}"/>
              </a:ext>
            </a:extLst>
          </p:cNvPr>
          <p:cNvPicPr>
            <a:picLocks noChangeAspect="1"/>
          </p:cNvPicPr>
          <p:nvPr/>
        </p:nvPicPr>
        <p:blipFill>
          <a:blip r:embed="rId5"/>
          <a:stretch>
            <a:fillRect/>
          </a:stretch>
        </p:blipFill>
        <p:spPr>
          <a:xfrm>
            <a:off x="6266468" y="851649"/>
            <a:ext cx="5586976" cy="3731559"/>
          </a:xfrm>
          <a:prstGeom prst="rect">
            <a:avLst/>
          </a:prstGeom>
        </p:spPr>
      </p:pic>
    </p:spTree>
    <p:extLst>
      <p:ext uri="{BB962C8B-B14F-4D97-AF65-F5344CB8AC3E}">
        <p14:creationId xmlns:p14="http://schemas.microsoft.com/office/powerpoint/2010/main" val="1047171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9FC24A-FD67-6711-2AB6-4E74BDD1ADD4}"/>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6</a:t>
            </a:fld>
            <a:endParaRPr lang="en-US">
              <a:solidFill>
                <a:srgbClr val="4C555C"/>
              </a:solidFill>
            </a:endParaRPr>
          </a:p>
        </p:txBody>
      </p:sp>
      <p:sp>
        <p:nvSpPr>
          <p:cNvPr id="4" name="Title 3">
            <a:extLst>
              <a:ext uri="{FF2B5EF4-FFF2-40B4-BE49-F238E27FC236}">
                <a16:creationId xmlns:a16="http://schemas.microsoft.com/office/drawing/2014/main" id="{85A480D3-168C-ECD7-03D4-7B4234082B87}"/>
              </a:ext>
            </a:extLst>
          </p:cNvPr>
          <p:cNvSpPr>
            <a:spLocks noGrp="1"/>
          </p:cNvSpPr>
          <p:nvPr>
            <p:ph type="title"/>
          </p:nvPr>
        </p:nvSpPr>
        <p:spPr/>
        <p:txBody>
          <a:bodyPr/>
          <a:lstStyle/>
          <a:p>
            <a:r>
              <a:rPr lang="en-US" sz="2650">
                <a:latin typeface="Arial"/>
                <a:cs typeface="Arial"/>
              </a:rPr>
              <a:t>CMU Board (RD33775ADSTEVB)</a:t>
            </a:r>
            <a:r>
              <a:rPr lang="en-US" sz="2650" b="0">
                <a:latin typeface="Arial"/>
                <a:cs typeface="Arial"/>
              </a:rPr>
              <a:t> </a:t>
            </a:r>
            <a:r>
              <a:rPr lang="en-US" sz="2650">
                <a:latin typeface="Arial"/>
                <a:cs typeface="Arial"/>
              </a:rPr>
              <a:t>Components</a:t>
            </a:r>
            <a:endParaRPr lang="en-US" sz="2650"/>
          </a:p>
        </p:txBody>
      </p:sp>
      <p:pic>
        <p:nvPicPr>
          <p:cNvPr id="5" name="Picture 4" descr="A green circuit board with white text&#10;&#10;AI-generated content may be incorrect.">
            <a:extLst>
              <a:ext uri="{FF2B5EF4-FFF2-40B4-BE49-F238E27FC236}">
                <a16:creationId xmlns:a16="http://schemas.microsoft.com/office/drawing/2014/main" id="{1944D47B-1861-7CCA-92E4-FC0309F05D2B}"/>
              </a:ext>
            </a:extLst>
          </p:cNvPr>
          <p:cNvPicPr>
            <a:picLocks noChangeAspect="1"/>
          </p:cNvPicPr>
          <p:nvPr/>
        </p:nvPicPr>
        <p:blipFill>
          <a:blip r:embed="rId2"/>
          <a:stretch>
            <a:fillRect/>
          </a:stretch>
        </p:blipFill>
        <p:spPr>
          <a:xfrm>
            <a:off x="602879" y="1500747"/>
            <a:ext cx="11042272" cy="3464303"/>
          </a:xfrm>
          <a:prstGeom prst="rect">
            <a:avLst/>
          </a:prstGeom>
        </p:spPr>
      </p:pic>
    </p:spTree>
    <p:extLst>
      <p:ext uri="{BB962C8B-B14F-4D97-AF65-F5344CB8AC3E}">
        <p14:creationId xmlns:p14="http://schemas.microsoft.com/office/powerpoint/2010/main" val="16033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749CD-EA8C-78F1-8B34-0F6C7F1AF5B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EE945BF-F5E4-8343-F9AE-BDBAA87D4248}"/>
              </a:ext>
            </a:extLst>
          </p:cNvPr>
          <p:cNvSpPr>
            <a:spLocks noGrp="1"/>
          </p:cNvSpPr>
          <p:nvPr>
            <p:ph type="body" sz="quarter" idx="12"/>
          </p:nvPr>
        </p:nvSpPr>
        <p:spPr>
          <a:xfrm>
            <a:off x="268818" y="645500"/>
            <a:ext cx="6409141" cy="5479896"/>
          </a:xfrm>
        </p:spPr>
        <p:txBody>
          <a:bodyPr vert="horz" lIns="144000" tIns="60960" rIns="121920" bIns="60960" rtlCol="0" anchor="t">
            <a:noAutofit/>
          </a:bodyPr>
          <a:lstStyle/>
          <a:p>
            <a:pPr marL="380365" indent="-380365">
              <a:buFont typeface="Arial"/>
              <a:buChar char="•"/>
            </a:pPr>
            <a:r>
              <a:rPr lang="en-US" b="1">
                <a:latin typeface="Arial"/>
                <a:cs typeface="Arial"/>
              </a:rPr>
              <a:t>Battery Junction Box (BJB) </a:t>
            </a:r>
            <a:endParaRPr lang="en-US" b="1">
              <a:cs typeface="Arial" charset="0"/>
            </a:endParaRPr>
          </a:p>
          <a:p>
            <a:r>
              <a:rPr lang="en-US">
                <a:latin typeface="Arial"/>
                <a:cs typeface="Arial"/>
              </a:rPr>
              <a:t>– 1 RD772BJBTPLEVB board </a:t>
            </a:r>
            <a:endParaRPr lang="en-US">
              <a:cs typeface="Arial" charset="0"/>
            </a:endParaRPr>
          </a:p>
          <a:p>
            <a:r>
              <a:rPr lang="en-US">
                <a:latin typeface="Arial"/>
                <a:cs typeface="Arial"/>
              </a:rPr>
              <a:t>– 1 power cable</a:t>
            </a:r>
            <a:endParaRPr lang="en-US">
              <a:cs typeface="Arial" charset="0"/>
            </a:endParaRPr>
          </a:p>
          <a:p>
            <a:r>
              <a:rPr lang="en-US">
                <a:latin typeface="Arial"/>
                <a:cs typeface="Arial"/>
              </a:rPr>
              <a:t>– 3 high-voltage measurement cables</a:t>
            </a:r>
            <a:endParaRPr lang="en-US">
              <a:cs typeface="Arial" charset="0"/>
            </a:endParaRPr>
          </a:p>
          <a:p>
            <a:r>
              <a:rPr lang="en-US">
                <a:latin typeface="Arial"/>
                <a:cs typeface="Arial"/>
              </a:rPr>
              <a:t>– 1 thermal sensor cable</a:t>
            </a:r>
          </a:p>
          <a:p>
            <a:r>
              <a:rPr lang="en-US">
                <a:latin typeface="Arial"/>
                <a:cs typeface="Arial"/>
              </a:rPr>
              <a:t>– 1 ETPL cable</a:t>
            </a:r>
          </a:p>
          <a:p>
            <a:r>
              <a:rPr lang="en-US" b="1">
                <a:latin typeface="Arial"/>
                <a:cs typeface="Arial"/>
              </a:rPr>
              <a:t>Purpose:</a:t>
            </a:r>
            <a:r>
              <a:rPr lang="en-US">
                <a:latin typeface="Arial"/>
                <a:cs typeface="Arial"/>
              </a:rPr>
              <a:t> Current measurement, high voltage measurements and isolation monitoring.</a:t>
            </a:r>
          </a:p>
          <a:p>
            <a:r>
              <a:rPr lang="en-US" b="1">
                <a:latin typeface="Arial"/>
                <a:cs typeface="Arial"/>
              </a:rPr>
              <a:t>Key Feature: </a:t>
            </a:r>
            <a:r>
              <a:rPr lang="en-US">
                <a:latin typeface="Arial"/>
                <a:cs typeface="Arial"/>
              </a:rPr>
              <a:t>The board contains two </a:t>
            </a:r>
            <a:r>
              <a:rPr lang="en-US">
                <a:latin typeface="Arial"/>
                <a:cs typeface="Arial"/>
                <a:hlinkClick r:id="rId3"/>
              </a:rPr>
              <a:t>MC33772C</a:t>
            </a:r>
            <a:r>
              <a:rPr lang="en-US" baseline="30000">
                <a:latin typeface="Arial"/>
                <a:cs typeface="Arial"/>
              </a:rPr>
              <a:t>1</a:t>
            </a:r>
            <a:r>
              <a:rPr lang="en-US">
                <a:latin typeface="Arial"/>
                <a:cs typeface="Arial"/>
              </a:rPr>
              <a:t> battery sensors for redundant high voltage and current measurements.</a:t>
            </a:r>
          </a:p>
          <a:p>
            <a:endParaRPr lang="en-US" sz="1067">
              <a:cs typeface="Arial"/>
            </a:endParaRPr>
          </a:p>
        </p:txBody>
      </p:sp>
      <p:sp>
        <p:nvSpPr>
          <p:cNvPr id="3" name="Slide Number Placeholder 2">
            <a:extLst>
              <a:ext uri="{FF2B5EF4-FFF2-40B4-BE49-F238E27FC236}">
                <a16:creationId xmlns:a16="http://schemas.microsoft.com/office/drawing/2014/main" id="{FCD95CEF-54D4-62CB-F1E7-D78775BF88C1}"/>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7</a:t>
            </a:fld>
            <a:endParaRPr lang="en-US">
              <a:solidFill>
                <a:srgbClr val="4C555C"/>
              </a:solidFill>
            </a:endParaRPr>
          </a:p>
        </p:txBody>
      </p:sp>
      <p:sp>
        <p:nvSpPr>
          <p:cNvPr id="4" name="Title 3">
            <a:extLst>
              <a:ext uri="{FF2B5EF4-FFF2-40B4-BE49-F238E27FC236}">
                <a16:creationId xmlns:a16="http://schemas.microsoft.com/office/drawing/2014/main" id="{1EAC3CF9-A604-F54E-E0FB-851BB85BE72E}"/>
              </a:ext>
            </a:extLst>
          </p:cNvPr>
          <p:cNvSpPr>
            <a:spLocks noGrp="1"/>
          </p:cNvSpPr>
          <p:nvPr>
            <p:ph type="title"/>
          </p:nvPr>
        </p:nvSpPr>
        <p:spPr/>
        <p:txBody>
          <a:bodyPr/>
          <a:lstStyle/>
          <a:p>
            <a:r>
              <a:rPr lang="en-US">
                <a:solidFill>
                  <a:srgbClr val="79003B"/>
                </a:solidFill>
                <a:latin typeface="Arial"/>
                <a:cs typeface="Arial"/>
              </a:rPr>
              <a:t>Kit content</a:t>
            </a:r>
            <a:endParaRPr lang="en-US">
              <a:cs typeface="Arial"/>
            </a:endParaRPr>
          </a:p>
        </p:txBody>
      </p:sp>
      <p:sp>
        <p:nvSpPr>
          <p:cNvPr id="7" name="TextBox 6">
            <a:extLst>
              <a:ext uri="{FF2B5EF4-FFF2-40B4-BE49-F238E27FC236}">
                <a16:creationId xmlns:a16="http://schemas.microsoft.com/office/drawing/2014/main" id="{50AF15F7-1378-8AF1-34A5-E710B3DBD6A5}"/>
              </a:ext>
            </a:extLst>
          </p:cNvPr>
          <p:cNvSpPr txBox="1"/>
          <p:nvPr/>
        </p:nvSpPr>
        <p:spPr>
          <a:xfrm>
            <a:off x="6500397" y="4151817"/>
            <a:ext cx="5250492" cy="108754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ctr" defTabSz="609585"/>
            <a:r>
              <a:rPr lang="en-US" sz="1850" b="1">
                <a:solidFill>
                  <a:srgbClr val="4C555C"/>
                </a:solidFill>
                <a:latin typeface="Arial" panose="020B0604020202020204"/>
              </a:rPr>
              <a:t>Block Diagram of </a:t>
            </a:r>
            <a:r>
              <a:rPr lang="en-US" sz="2000" b="1">
                <a:solidFill>
                  <a:srgbClr val="4C555C"/>
                </a:solidFill>
                <a:latin typeface="Arial" panose="020B0604020202020204"/>
                <a:ea typeface="+mn-lt"/>
                <a:cs typeface="Arial" panose="020B0604020202020204"/>
              </a:rPr>
              <a:t>RD772BJBTPLEVB</a:t>
            </a:r>
          </a:p>
          <a:p>
            <a:pPr algn="ctr" defTabSz="609585"/>
            <a:endParaRPr lang="en-US" sz="1867" b="1">
              <a:solidFill>
                <a:srgbClr val="4C555C"/>
              </a:solidFill>
              <a:latin typeface="Arial" panose="020B0604020202020204"/>
              <a:cs typeface="Arial"/>
            </a:endParaRPr>
          </a:p>
          <a:p>
            <a:pPr algn="ctr" defTabSz="609585"/>
            <a:endParaRPr lang="en-US" sz="2400">
              <a:solidFill>
                <a:srgbClr val="4C555C"/>
              </a:solidFill>
              <a:latin typeface="Arial" panose="020B0604020202020204"/>
              <a:cs typeface="Arial"/>
            </a:endParaRPr>
          </a:p>
        </p:txBody>
      </p:sp>
      <p:sp>
        <p:nvSpPr>
          <p:cNvPr id="10" name="Text Placeholder 2">
            <a:extLst>
              <a:ext uri="{FF2B5EF4-FFF2-40B4-BE49-F238E27FC236}">
                <a16:creationId xmlns:a16="http://schemas.microsoft.com/office/drawing/2014/main" id="{AC15D31E-807D-2BF8-6DB5-7A7FBB054026}"/>
              </a:ext>
            </a:extLst>
          </p:cNvPr>
          <p:cNvSpPr txBox="1">
            <a:spLocks/>
          </p:cNvSpPr>
          <p:nvPr/>
        </p:nvSpPr>
        <p:spPr>
          <a:xfrm>
            <a:off x="484718" y="5237111"/>
            <a:ext cx="11222761" cy="881831"/>
          </a:xfrm>
          <a:prstGeom prst="rect">
            <a:avLst/>
          </a:prstGeom>
        </p:spPr>
        <p:txBody>
          <a:bodyPr vert="horz" lIns="144000" tIns="60960" rIns="121920" bIns="60960" rtlCol="0" anchor="t">
            <a:noAutofit/>
          </a:bodyPr>
          <a:lstStyle>
            <a:lvl1pPr marL="257175" indent="-257175" algn="l" defTabSz="342900" rtl="0" eaLnBrk="1" latinLnBrk="0" hangingPunct="1">
              <a:lnSpc>
                <a:spcPct val="112000"/>
              </a:lnSpc>
              <a:spcBef>
                <a:spcPts val="0"/>
              </a:spcBef>
              <a:spcAft>
                <a:spcPts val="600"/>
              </a:spcAft>
              <a:buClr>
                <a:srgbClr val="7C0040"/>
              </a:buClr>
              <a:buFont typeface="Arial"/>
              <a:buChar char="•"/>
              <a:defRPr sz="1350" b="0" i="0" kern="1200">
                <a:solidFill>
                  <a:schemeClr val="tx1"/>
                </a:solidFill>
                <a:latin typeface="Arial" charset="0"/>
                <a:ea typeface="+mn-ea"/>
                <a:cs typeface="+mn-cs"/>
              </a:defRPr>
            </a:lvl1pPr>
            <a:lvl2pPr marL="485213" indent="-214313" algn="l" defTabSz="342900" rtl="0" eaLnBrk="1" latinLnBrk="0" hangingPunct="1">
              <a:lnSpc>
                <a:spcPct val="112000"/>
              </a:lnSpc>
              <a:spcBef>
                <a:spcPts val="0"/>
              </a:spcBef>
              <a:spcAft>
                <a:spcPts val="600"/>
              </a:spcAft>
              <a:buClr>
                <a:srgbClr val="7C0040"/>
              </a:buClr>
              <a:buSzPct val="65000"/>
              <a:buFont typeface="Courier New" panose="02070309020205020404" pitchFamily="49" charset="0"/>
              <a:buChar char="o"/>
              <a:defRPr sz="1350" b="0" i="0" kern="1200">
                <a:solidFill>
                  <a:schemeClr val="tx1"/>
                </a:solidFill>
                <a:latin typeface="Arial" charset="0"/>
                <a:ea typeface="+mn-ea"/>
                <a:cs typeface="+mn-cs"/>
              </a:defRPr>
            </a:lvl2pPr>
            <a:lvl3pPr marL="677250" indent="-171450" algn="l" defTabSz="342900" rtl="0" eaLnBrk="1" latinLnBrk="0" hangingPunct="1">
              <a:lnSpc>
                <a:spcPct val="112000"/>
              </a:lnSpc>
              <a:spcBef>
                <a:spcPts val="0"/>
              </a:spcBef>
              <a:spcAft>
                <a:spcPts val="600"/>
              </a:spcAft>
              <a:buClr>
                <a:schemeClr val="tx1">
                  <a:lumMod val="60000"/>
                  <a:lumOff val="40000"/>
                </a:schemeClr>
              </a:buClr>
              <a:buFont typeface="Arial"/>
              <a:buChar char="•"/>
              <a:defRPr sz="1350" b="0" i="0" kern="1200">
                <a:solidFill>
                  <a:schemeClr val="tx1"/>
                </a:solidFill>
                <a:latin typeface="Arial" charset="0"/>
                <a:ea typeface="+mn-ea"/>
                <a:cs typeface="+mn-cs"/>
              </a:defRPr>
            </a:lvl3pPr>
            <a:lvl4pPr marL="876150" indent="-171450" algn="l" defTabSz="342900" rtl="0" eaLnBrk="1" latinLnBrk="0" hangingPunct="1">
              <a:lnSpc>
                <a:spcPct val="112000"/>
              </a:lnSpc>
              <a:spcBef>
                <a:spcPts val="0"/>
              </a:spcBef>
              <a:spcAft>
                <a:spcPts val="600"/>
              </a:spcAft>
              <a:buClr>
                <a:schemeClr val="tx1">
                  <a:lumMod val="60000"/>
                  <a:lumOff val="40000"/>
                </a:schemeClr>
              </a:buClr>
              <a:buSzPct val="65000"/>
              <a:buFont typeface="Courier New" panose="02070309020205020404" pitchFamily="49" charset="0"/>
              <a:buChar char="o"/>
              <a:defRPr sz="1350" b="0" i="0" kern="1200">
                <a:solidFill>
                  <a:schemeClr val="tx1"/>
                </a:solidFill>
                <a:latin typeface="Arial" charset="0"/>
                <a:ea typeface="+mn-ea"/>
                <a:cs typeface="+mn-cs"/>
              </a:defRPr>
            </a:lvl4pPr>
            <a:lvl5pPr marL="1075050" indent="-171450" algn="l" defTabSz="342900" rtl="0" eaLnBrk="1" latinLnBrk="0" hangingPunct="1">
              <a:lnSpc>
                <a:spcPct val="112000"/>
              </a:lnSpc>
              <a:spcBef>
                <a:spcPts val="0"/>
              </a:spcBef>
              <a:spcAft>
                <a:spcPts val="600"/>
              </a:spcAft>
              <a:buClr>
                <a:schemeClr val="tx1">
                  <a:lumMod val="60000"/>
                  <a:lumOff val="40000"/>
                </a:schemeClr>
              </a:buClr>
              <a:buFont typeface="Arial" panose="020B0604020202020204" pitchFamily="34" charset="0"/>
              <a:buChar char="•"/>
              <a:defRPr sz="1350" b="0" i="0" kern="1200">
                <a:solidFill>
                  <a:schemeClr val="tx1"/>
                </a:solidFill>
                <a:latin typeface="Arial" charset="0"/>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defTabSz="457189">
              <a:spcAft>
                <a:spcPts val="800"/>
              </a:spcAft>
              <a:buNone/>
            </a:pPr>
            <a:r>
              <a:rPr lang="en-US" sz="1050" baseline="30000">
                <a:solidFill>
                  <a:srgbClr val="4C555C"/>
                </a:solidFill>
                <a:latin typeface="Arial"/>
                <a:cs typeface="Arial"/>
              </a:rPr>
              <a:t>1</a:t>
            </a:r>
            <a:r>
              <a:rPr lang="en-US" sz="1050">
                <a:solidFill>
                  <a:srgbClr val="4C555C"/>
                </a:solidFill>
                <a:latin typeface="Arial"/>
                <a:cs typeface="Arial"/>
              </a:rPr>
              <a:t>The MC33772C is a Li-Ion battery cell controller (BCC) IC with 6 Cell Voltage Measurement Channels offering high-precision battery monitoring with integrated ADCs for voltage, current, and temperature measurements, plus embedded balancing and scalable daisy chain communication for up to 63 nodes.</a:t>
            </a:r>
            <a:endParaRPr lang="en-US" sz="1050">
              <a:solidFill>
                <a:srgbClr val="4C555C"/>
              </a:solidFill>
              <a:cs typeface="Arial"/>
            </a:endParaRPr>
          </a:p>
          <a:p>
            <a:pPr marL="0" indent="0" defTabSz="457189">
              <a:spcAft>
                <a:spcPts val="800"/>
              </a:spcAft>
              <a:buNone/>
            </a:pPr>
            <a:r>
              <a:rPr lang="en-US" sz="1050">
                <a:solidFill>
                  <a:srgbClr val="4C555C"/>
                </a:solidFill>
                <a:latin typeface="Arial"/>
                <a:cs typeface="Arial"/>
              </a:rPr>
              <a:t>Buy Options: </a:t>
            </a:r>
            <a:r>
              <a:rPr lang="en-US" sz="1050">
                <a:solidFill>
                  <a:srgbClr val="4C555C"/>
                </a:solidFill>
                <a:latin typeface="Arial"/>
                <a:cs typeface="Arial"/>
                <a:hlinkClick r:id="rId4"/>
              </a:rPr>
              <a:t>https://www.nxp.com/part/RD772BJBTPLEVB</a:t>
            </a:r>
            <a:endParaRPr lang="en-US" sz="1050">
              <a:solidFill>
                <a:srgbClr val="4C555C"/>
              </a:solidFill>
              <a:cs typeface="Arial"/>
            </a:endParaRPr>
          </a:p>
          <a:p>
            <a:pPr marL="0" indent="0" defTabSz="457189">
              <a:spcAft>
                <a:spcPts val="800"/>
              </a:spcAft>
              <a:buNone/>
            </a:pPr>
            <a:endParaRPr lang="en-US" sz="1067">
              <a:solidFill>
                <a:srgbClr val="4C555C"/>
              </a:solidFill>
              <a:cs typeface="Arial"/>
            </a:endParaRPr>
          </a:p>
          <a:p>
            <a:pPr marL="0" indent="0" defTabSz="457189">
              <a:spcAft>
                <a:spcPts val="800"/>
              </a:spcAft>
              <a:buNone/>
            </a:pPr>
            <a:br>
              <a:rPr lang="en-US" sz="1800"/>
            </a:br>
            <a:endParaRPr lang="en-US" sz="1800">
              <a:solidFill>
                <a:srgbClr val="4C555C"/>
              </a:solidFill>
            </a:endParaRPr>
          </a:p>
        </p:txBody>
      </p:sp>
      <p:pic>
        <p:nvPicPr>
          <p:cNvPr id="5" name="Picture 4" descr="A diagram of a device&#10;&#10;AI-generated content may be incorrect.">
            <a:extLst>
              <a:ext uri="{FF2B5EF4-FFF2-40B4-BE49-F238E27FC236}">
                <a16:creationId xmlns:a16="http://schemas.microsoft.com/office/drawing/2014/main" id="{6B364CB0-A8EB-E360-F5F3-E8EF4F6D7161}"/>
              </a:ext>
            </a:extLst>
          </p:cNvPr>
          <p:cNvPicPr>
            <a:picLocks noChangeAspect="1"/>
          </p:cNvPicPr>
          <p:nvPr/>
        </p:nvPicPr>
        <p:blipFill>
          <a:blip r:embed="rId5"/>
          <a:stretch>
            <a:fillRect/>
          </a:stretch>
        </p:blipFill>
        <p:spPr>
          <a:xfrm>
            <a:off x="5729739" y="576943"/>
            <a:ext cx="6247948" cy="3581401"/>
          </a:xfrm>
          <a:prstGeom prst="rect">
            <a:avLst/>
          </a:prstGeom>
        </p:spPr>
      </p:pic>
    </p:spTree>
    <p:extLst>
      <p:ext uri="{BB962C8B-B14F-4D97-AF65-F5344CB8AC3E}">
        <p14:creationId xmlns:p14="http://schemas.microsoft.com/office/powerpoint/2010/main" val="1578480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2B0F8BA-6112-7045-9926-70898BCDBF54}"/>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8</a:t>
            </a:fld>
            <a:endParaRPr lang="en-US">
              <a:solidFill>
                <a:srgbClr val="4C555C"/>
              </a:solidFill>
            </a:endParaRPr>
          </a:p>
        </p:txBody>
      </p:sp>
      <p:sp>
        <p:nvSpPr>
          <p:cNvPr id="4" name="Title 3">
            <a:extLst>
              <a:ext uri="{FF2B5EF4-FFF2-40B4-BE49-F238E27FC236}">
                <a16:creationId xmlns:a16="http://schemas.microsoft.com/office/drawing/2014/main" id="{57765551-7DB2-F58E-B87C-AC042257CDAB}"/>
              </a:ext>
            </a:extLst>
          </p:cNvPr>
          <p:cNvSpPr>
            <a:spLocks noGrp="1"/>
          </p:cNvSpPr>
          <p:nvPr>
            <p:ph type="title"/>
          </p:nvPr>
        </p:nvSpPr>
        <p:spPr/>
        <p:txBody>
          <a:bodyPr/>
          <a:lstStyle/>
          <a:p>
            <a:r>
              <a:rPr lang="en-US" sz="2650">
                <a:latin typeface="Arial"/>
                <a:cs typeface="Arial"/>
              </a:rPr>
              <a:t>Region of functions over the BJB (RD772BJBTPLEVB) Board</a:t>
            </a:r>
          </a:p>
        </p:txBody>
      </p:sp>
      <p:pic>
        <p:nvPicPr>
          <p:cNvPr id="2" name="Picture 1" descr="A circuit board with different components&#10;&#10;AI-generated content may be incorrect.">
            <a:extLst>
              <a:ext uri="{FF2B5EF4-FFF2-40B4-BE49-F238E27FC236}">
                <a16:creationId xmlns:a16="http://schemas.microsoft.com/office/drawing/2014/main" id="{75E3A3BD-D46C-981A-339D-802D04DF21E2}"/>
              </a:ext>
            </a:extLst>
          </p:cNvPr>
          <p:cNvPicPr>
            <a:picLocks noChangeAspect="1"/>
          </p:cNvPicPr>
          <p:nvPr/>
        </p:nvPicPr>
        <p:blipFill>
          <a:blip r:embed="rId2"/>
          <a:stretch>
            <a:fillRect/>
          </a:stretch>
        </p:blipFill>
        <p:spPr>
          <a:xfrm>
            <a:off x="1920385" y="644071"/>
            <a:ext cx="8405656" cy="5270501"/>
          </a:xfrm>
          <a:prstGeom prst="rect">
            <a:avLst/>
          </a:prstGeom>
        </p:spPr>
      </p:pic>
    </p:spTree>
    <p:extLst>
      <p:ext uri="{BB962C8B-B14F-4D97-AF65-F5344CB8AC3E}">
        <p14:creationId xmlns:p14="http://schemas.microsoft.com/office/powerpoint/2010/main" val="988619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827B-C046-A669-FB8F-A34F385A4A1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C600B0-21A9-C1AA-9150-E5BCB5EA9ABC}"/>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9</a:t>
            </a:fld>
            <a:endParaRPr lang="en-US">
              <a:solidFill>
                <a:srgbClr val="4C555C"/>
              </a:solidFill>
            </a:endParaRPr>
          </a:p>
        </p:txBody>
      </p:sp>
      <p:sp>
        <p:nvSpPr>
          <p:cNvPr id="4" name="Title 3">
            <a:extLst>
              <a:ext uri="{FF2B5EF4-FFF2-40B4-BE49-F238E27FC236}">
                <a16:creationId xmlns:a16="http://schemas.microsoft.com/office/drawing/2014/main" id="{9FF2E91E-004D-F212-86E7-12705CABA493}"/>
              </a:ext>
            </a:extLst>
          </p:cNvPr>
          <p:cNvSpPr>
            <a:spLocks noGrp="1"/>
          </p:cNvSpPr>
          <p:nvPr>
            <p:ph type="title"/>
          </p:nvPr>
        </p:nvSpPr>
        <p:spPr/>
        <p:txBody>
          <a:bodyPr/>
          <a:lstStyle/>
          <a:p>
            <a:r>
              <a:rPr lang="en-US" sz="2650">
                <a:latin typeface="Arial"/>
                <a:cs typeface="Arial"/>
              </a:rPr>
              <a:t>RD772BJBTPLEVB Cables</a:t>
            </a:r>
          </a:p>
        </p:txBody>
      </p:sp>
      <p:pic>
        <p:nvPicPr>
          <p:cNvPr id="5" name="Picture 4" descr="A group of wires with different colors&#10;&#10;AI-generated content may be incorrect.">
            <a:extLst>
              <a:ext uri="{FF2B5EF4-FFF2-40B4-BE49-F238E27FC236}">
                <a16:creationId xmlns:a16="http://schemas.microsoft.com/office/drawing/2014/main" id="{8C578E9D-51E5-BA22-54E9-31611F509D08}"/>
              </a:ext>
            </a:extLst>
          </p:cNvPr>
          <p:cNvPicPr>
            <a:picLocks noChangeAspect="1"/>
          </p:cNvPicPr>
          <p:nvPr/>
        </p:nvPicPr>
        <p:blipFill>
          <a:blip r:embed="rId2"/>
          <a:stretch>
            <a:fillRect/>
          </a:stretch>
        </p:blipFill>
        <p:spPr>
          <a:xfrm>
            <a:off x="1747594" y="807357"/>
            <a:ext cx="8742169" cy="5043715"/>
          </a:xfrm>
          <a:prstGeom prst="rect">
            <a:avLst/>
          </a:prstGeom>
        </p:spPr>
      </p:pic>
    </p:spTree>
    <p:extLst>
      <p:ext uri="{BB962C8B-B14F-4D97-AF65-F5344CB8AC3E}">
        <p14:creationId xmlns:p14="http://schemas.microsoft.com/office/powerpoint/2010/main" val="1697075117"/>
      </p:ext>
    </p:extLst>
  </p:cSld>
  <p:clrMapOvr>
    <a:masterClrMapping/>
  </p:clrMapOvr>
</p:sld>
</file>

<file path=ppt/theme/theme1.xml><?xml version="1.0" encoding="utf-8"?>
<a:theme xmlns:a="http://schemas.openxmlformats.org/drawingml/2006/main" name="McMaster Brighter World Theme">
  <a:themeElements>
    <a:clrScheme name="Custom 7">
      <a:dk1>
        <a:srgbClr val="4C555C"/>
      </a:dk1>
      <a:lt1>
        <a:srgbClr val="FFFFFF"/>
      </a:lt1>
      <a:dk2>
        <a:srgbClr val="FFFFFF"/>
      </a:dk2>
      <a:lt2>
        <a:srgbClr val="FFFFFF"/>
      </a:lt2>
      <a:accent1>
        <a:srgbClr val="79003B"/>
      </a:accent1>
      <a:accent2>
        <a:srgbClr val="FCBE57"/>
      </a:accent2>
      <a:accent3>
        <a:srgbClr val="FFD000"/>
      </a:accent3>
      <a:accent4>
        <a:srgbClr val="D2D654"/>
      </a:accent4>
      <a:accent5>
        <a:srgbClr val="6FD3E3"/>
      </a:accent5>
      <a:accent6>
        <a:srgbClr val="A71930"/>
      </a:accent6>
      <a:hlink>
        <a:srgbClr val="79003B"/>
      </a:hlink>
      <a:folHlink>
        <a:srgbClr val="79003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TotalTime>
  <Words>1105</Words>
  <Application>Microsoft Office PowerPoint</Application>
  <PresentationFormat>Widescreen</PresentationFormat>
  <Paragraphs>126</Paragraphs>
  <Slides>15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ＭＳ Ｐゴシック</vt:lpstr>
      <vt:lpstr>Aptos</vt:lpstr>
      <vt:lpstr>Arial</vt:lpstr>
      <vt:lpstr>Calibri</vt:lpstr>
      <vt:lpstr>Courier New</vt:lpstr>
      <vt:lpstr>McMaster Brighter World Theme</vt:lpstr>
      <vt:lpstr>System-Level Demonstration of NXP HV BMS  Reference Design (RD-K358BMU, RD33775DSTEVB, RD772BJBTPLEVB, BATT-14EMULATOR)</vt:lpstr>
      <vt:lpstr>PowerPoint Presentation</vt:lpstr>
      <vt:lpstr>Kit content</vt:lpstr>
      <vt:lpstr>RD-K358BMU Interfaces and IC Location</vt:lpstr>
      <vt:lpstr>Kit content</vt:lpstr>
      <vt:lpstr>CMU Board (RD33775ADSTEVB) Components</vt:lpstr>
      <vt:lpstr>Kit content</vt:lpstr>
      <vt:lpstr>Region of functions over the BJB (RD772BJBTPLEVB) Board</vt:lpstr>
      <vt:lpstr>RD772BJBTPLEVB Cables</vt:lpstr>
      <vt:lpstr>Kit content</vt:lpstr>
      <vt:lpstr>BATT-14EMULATOR Board Components</vt:lpstr>
      <vt:lpstr>BATT-14EMULATOR Schematic</vt:lpstr>
      <vt:lpstr>Hardware Requirements</vt:lpstr>
      <vt:lpstr>Software Requirements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Tridib Banik</dc:creator>
  <cp:lastModifiedBy>Tridib Banik</cp:lastModifiedBy>
  <cp:revision>12</cp:revision>
  <dcterms:created xsi:type="dcterms:W3CDTF">2025-07-13T19:13:38Z</dcterms:created>
  <dcterms:modified xsi:type="dcterms:W3CDTF">2025-08-30T17:37:34Z</dcterms:modified>
</cp:coreProperties>
</file>